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14998699" r:id="rId2"/>
    <p:sldId id="14998703" r:id="rId3"/>
    <p:sldId id="14998819" r:id="rId4"/>
    <p:sldId id="14998704" r:id="rId5"/>
    <p:sldId id="14998820" r:id="rId6"/>
    <p:sldId id="14998821" r:id="rId7"/>
    <p:sldId id="14998822" r:id="rId8"/>
    <p:sldId id="14998705" r:id="rId9"/>
    <p:sldId id="14998706" r:id="rId10"/>
    <p:sldId id="14999127" r:id="rId11"/>
    <p:sldId id="14999128" r:id="rId12"/>
    <p:sldId id="14998707" r:id="rId13"/>
    <p:sldId id="14998708" r:id="rId14"/>
    <p:sldId id="14998709" r:id="rId15"/>
    <p:sldId id="14999132" r:id="rId16"/>
    <p:sldId id="14999133" r:id="rId17"/>
    <p:sldId id="14999134" r:id="rId18"/>
    <p:sldId id="14999135" r:id="rId19"/>
    <p:sldId id="14999136" r:id="rId20"/>
    <p:sldId id="14999137" r:id="rId21"/>
    <p:sldId id="14999138" r:id="rId22"/>
    <p:sldId id="14999144" r:id="rId23"/>
    <p:sldId id="14999145" r:id="rId24"/>
    <p:sldId id="14999146" r:id="rId25"/>
    <p:sldId id="14999147" r:id="rId26"/>
    <p:sldId id="14999148" r:id="rId27"/>
    <p:sldId id="14999149" r:id="rId28"/>
    <p:sldId id="14999150" r:id="rId29"/>
    <p:sldId id="14999151" r:id="rId30"/>
    <p:sldId id="14999152" r:id="rId31"/>
    <p:sldId id="14999156" r:id="rId32"/>
    <p:sldId id="14999157" r:id="rId33"/>
    <p:sldId id="14999158" r:id="rId34"/>
    <p:sldId id="14999159" r:id="rId35"/>
    <p:sldId id="14999160" r:id="rId36"/>
    <p:sldId id="14999165" r:id="rId37"/>
    <p:sldId id="14999166" r:id="rId38"/>
    <p:sldId id="14999167" r:id="rId39"/>
    <p:sldId id="14999168" r:id="rId40"/>
    <p:sldId id="14999169" r:id="rId41"/>
    <p:sldId id="14999173" r:id="rId42"/>
    <p:sldId id="14999174" r:id="rId43"/>
    <p:sldId id="14999175" r:id="rId44"/>
    <p:sldId id="14999178" r:id="rId45"/>
    <p:sldId id="14999179" r:id="rId46"/>
    <p:sldId id="14999184" r:id="rId47"/>
    <p:sldId id="14998824" r:id="rId48"/>
    <p:sldId id="14998826" r:id="rId49"/>
    <p:sldId id="14999115" r:id="rId50"/>
    <p:sldId id="14999116" r:id="rId51"/>
    <p:sldId id="14998914" r:id="rId52"/>
    <p:sldId id="14999117" r:id="rId53"/>
    <p:sldId id="14999118" r:id="rId54"/>
    <p:sldId id="14999119" r:id="rId55"/>
    <p:sldId id="14999123" r:id="rId56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38F32E53-3FCE-49F2-A783-501C98E8FC15}">
          <p14:sldIdLst>
            <p14:sldId id="14998699"/>
            <p14:sldId id="14998703"/>
            <p14:sldId id="14998819"/>
          </p14:sldIdLst>
        </p14:section>
        <p14:section name="1 Introduction" id="{56E51B77-B5CA-4FF5-9F07-9D674ED7790D}">
          <p14:sldIdLst>
            <p14:sldId id="14998704"/>
            <p14:sldId id="14998820"/>
            <p14:sldId id="14998821"/>
            <p14:sldId id="14998822"/>
          </p14:sldIdLst>
        </p14:section>
        <p14:section name="2 Preliminaries" id="{7C68C9AC-C57E-4018-A869-C3870CB24B8B}">
          <p14:sldIdLst>
            <p14:sldId id="14998705"/>
          </p14:sldIdLst>
        </p14:section>
        <p14:section name="3 Depth Estimation" id="{915644CE-BBE1-40E1-943E-6FD9CF37A9CE}">
          <p14:sldIdLst>
            <p14:sldId id="14998706"/>
          </p14:sldIdLst>
        </p14:section>
        <p14:section name="3.1 Supervised" id="{2089300C-1F25-4FCF-AD68-D94B4B6618C4}">
          <p14:sldIdLst>
            <p14:sldId id="14999127"/>
          </p14:sldIdLst>
        </p14:section>
        <p14:section name="3.2 Unsupervised &amp; Semi-supervised" id="{8D9F9C37-75FC-4D04-96E3-9240A04C9BB8}">
          <p14:sldIdLst>
            <p14:sldId id="14999128"/>
          </p14:sldIdLst>
        </p14:section>
        <p14:section name="4 None Depth Estimation" id="{59F68EB9-A2DA-4322-8524-F506CE67A1E7}">
          <p14:sldIdLst>
            <p14:sldId id="14998707"/>
          </p14:sldIdLst>
        </p14:section>
        <p14:section name="5 Discussions" id="{A9B83B78-7C73-471D-810D-9173EB870BD1}">
          <p14:sldIdLst>
            <p14:sldId id="14998708"/>
          </p14:sldIdLst>
        </p14:section>
        <p14:section name="6 Conclusion" id="{9DC6FB8A-F566-4576-84B3-B920118F0AAE}">
          <p14:sldIdLst>
            <p14:sldId id="14998709"/>
            <p14:sldId id="14999132"/>
            <p14:sldId id="14999133"/>
            <p14:sldId id="14999134"/>
            <p14:sldId id="14999135"/>
            <p14:sldId id="14999136"/>
            <p14:sldId id="14999137"/>
            <p14:sldId id="14999138"/>
            <p14:sldId id="14999144"/>
            <p14:sldId id="14999145"/>
            <p14:sldId id="14999146"/>
            <p14:sldId id="14999147"/>
            <p14:sldId id="14999148"/>
            <p14:sldId id="14999149"/>
            <p14:sldId id="14999150"/>
            <p14:sldId id="14999151"/>
            <p14:sldId id="14999152"/>
            <p14:sldId id="14999156"/>
            <p14:sldId id="14999157"/>
            <p14:sldId id="14999158"/>
            <p14:sldId id="14999159"/>
            <p14:sldId id="14999160"/>
            <p14:sldId id="14999165"/>
            <p14:sldId id="14999166"/>
            <p14:sldId id="14999167"/>
            <p14:sldId id="14999168"/>
            <p14:sldId id="14999169"/>
            <p14:sldId id="14999173"/>
            <p14:sldId id="14999174"/>
            <p14:sldId id="14999175"/>
            <p14:sldId id="14999178"/>
            <p14:sldId id="14999179"/>
            <p14:sldId id="14999184"/>
            <p14:sldId id="14998824"/>
            <p14:sldId id="14998826"/>
            <p14:sldId id="14999115"/>
            <p14:sldId id="14999116"/>
            <p14:sldId id="14998914"/>
            <p14:sldId id="14999117"/>
            <p14:sldId id="14999118"/>
            <p14:sldId id="14999119"/>
            <p14:sldId id="149991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A6E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8" autoAdjust="0"/>
    <p:restoredTop sz="96678" autoAdjust="0"/>
  </p:normalViewPr>
  <p:slideViewPr>
    <p:cSldViewPr snapToGrid="0">
      <p:cViewPr varScale="1">
        <p:scale>
          <a:sx n="79" d="100"/>
          <a:sy n="79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64D2C-2A91-4DCC-B023-41A275464953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B6657-2932-42B7-B000-868DA8BB0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7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D4060-BC75-30CA-208D-876286C76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48E227-2883-E949-D2FB-AA9856317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9F8715-B201-6113-3AE9-3544F86B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9B3CC-C8E4-932E-5AB7-0D0866BD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9FEB6-6E71-6055-71F2-8BBB2F9F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E6BE3-6E4F-37B9-7B00-C580BDE3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207F85-CA62-777D-3B0A-0176691A9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0957A-DF22-7773-7D26-B8C01CA3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ADC174-D4FF-2138-AFCF-3B8229A6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13F5A-0135-81DD-00E2-5E435DBE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1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58CB87-8CE4-D60E-CB7B-2E48F324A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14797F-F8F3-D2D9-8899-B0ACFDF57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876B4-13BE-EB83-DE02-B856CFF1E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6BEE57-1ABD-36EC-8224-C1C1F0FA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548B8-4B27-804B-1C46-8DDC464E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37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88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B3C1A-EC51-E359-3C4F-44EA1EBF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4EE5D-6523-EDD1-B70C-7A9A3370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90E2E5-6946-6E47-7BA1-7DE5657D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BC75B9-1A39-715B-CDDF-4DE348B74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B2A842-CC49-7B4D-33A1-1D27E653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9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B5EF6-68E0-EA01-E159-F80FF00D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920E3A-AC78-C6FF-C75F-2A7DC2EE5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456EC9-1A0D-4DA7-0D63-516628D2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880974-BE0C-3129-518F-1C8412BF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1CD86-545E-5789-8398-2670F701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5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E5967-8DF5-890F-4B5B-7B885403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4CFA99-3A23-473B-F243-2DC1D072B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5FA356-51EC-D5A6-3C2B-28D14E370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CAAA29-87F1-2264-1781-9E8B62A2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7215C4-7472-A28D-D97A-2A8831122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1C62A9-BC11-49B4-2280-396BD5A0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05104-67D2-F9E0-0786-06D4157D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B9FE4F-19D4-E0E1-A538-B55FDD9B6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63F6DD-D9EA-CBDE-B40A-B4AAC5783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FB87E3-4D6E-06BF-03B6-23784E731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C1F0C8-4374-9A76-3FFF-352869AD4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A80D9E-6DB1-71F9-80FF-6618D634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DF3DC2-FCDB-B180-0312-28CA514C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9F1702-B20F-318E-81BF-0CF3A2E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1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37183-D835-3C1F-846B-95C383B6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3A84B9-5E54-517D-9A9B-BC4FAB19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7C10F8-1BF0-6A47-CDE1-699C121E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1F7630-E47A-7343-074C-04D56BC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3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E66181-BFCC-6F1A-8B46-94C4A17B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A51886-B814-B3C0-179A-A28AEF386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5CFDA9-2A25-9953-A54D-8ABE3D8F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4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4D008-CAFD-E4BD-05BC-7E7087D8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B6E20-6713-EE39-9D1C-2B426F3F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F0A81C-38A6-8139-C15E-CB229588A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727708-D712-201B-7DD9-78CD2C79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33939-5EFD-C8F3-5D41-9FAE54DB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33FEAE-67B6-3D50-0000-13545B50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B9562-6470-D60F-FB90-7060A5E8A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D4F342-0EC1-5038-3CB1-A882412B6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D7AC45-6DB2-7CB4-DC7A-8F8EEC1F0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94C8DF-8C51-D096-F80A-B0342AAA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F77C03-5B77-2A1B-9C81-5EDF63E5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415E9-1F15-B7E3-7A04-C7EA8C20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1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DDE2F1B7-EF5F-CFFF-0742-A16FF47663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8511627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5" imgW="473" imgH="476" progId="TCLayout.ActiveDocument.1">
                  <p:embed/>
                </p:oleObj>
              </mc:Choice>
              <mc:Fallback>
                <p:oleObj name="think-cell 幻灯片" r:id="rId15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1CCE7F-69A2-8822-9152-1D468F6C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0C9E29-34CE-030C-991C-2CF26A808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C5E06-185F-27A0-BE61-29D1465E7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E26DA-41BE-41F2-8526-478C51E3B2EA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55C2D-9135-0928-BD59-AF87FC02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7BB93-A763-A521-EDAE-59ECD87CE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AE618-B78A-4E4C-9447-540263209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5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26" Type="http://schemas.openxmlformats.org/officeDocument/2006/relationships/tags" Target="../tags/tag126.xml"/><Relationship Id="rId3" Type="http://schemas.openxmlformats.org/officeDocument/2006/relationships/tags" Target="../tags/tag103.xml"/><Relationship Id="rId21" Type="http://schemas.openxmlformats.org/officeDocument/2006/relationships/tags" Target="../tags/tag121.xml"/><Relationship Id="rId34" Type="http://schemas.openxmlformats.org/officeDocument/2006/relationships/slide" Target="slide9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5" Type="http://schemas.openxmlformats.org/officeDocument/2006/relationships/tags" Target="../tags/tag125.xml"/><Relationship Id="rId33" Type="http://schemas.openxmlformats.org/officeDocument/2006/relationships/slide" Target="slide10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tags" Target="../tags/tag120.xml"/><Relationship Id="rId29" Type="http://schemas.openxmlformats.org/officeDocument/2006/relationships/slide" Target="slide14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tags" Target="../tags/tag124.xml"/><Relationship Id="rId32" Type="http://schemas.openxmlformats.org/officeDocument/2006/relationships/slide" Target="slide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tags" Target="../tags/tag123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4.xml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31" Type="http://schemas.openxmlformats.org/officeDocument/2006/relationships/slide" Target="slide12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tags" Target="../tags/tag122.xml"/><Relationship Id="rId27" Type="http://schemas.openxmlformats.org/officeDocument/2006/relationships/tags" Target="../tags/tag127.xml"/><Relationship Id="rId30" Type="http://schemas.openxmlformats.org/officeDocument/2006/relationships/slide" Target="slide13.xml"/><Relationship Id="rId35" Type="http://schemas.openxmlformats.org/officeDocument/2006/relationships/slide" Target="slide8.xml"/><Relationship Id="rId8" Type="http://schemas.openxmlformats.org/officeDocument/2006/relationships/tags" Target="../tags/tag108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26" Type="http://schemas.openxmlformats.org/officeDocument/2006/relationships/tags" Target="../tags/tag153.xml"/><Relationship Id="rId3" Type="http://schemas.openxmlformats.org/officeDocument/2006/relationships/tags" Target="../tags/tag130.xml"/><Relationship Id="rId21" Type="http://schemas.openxmlformats.org/officeDocument/2006/relationships/tags" Target="../tags/tag148.xml"/><Relationship Id="rId34" Type="http://schemas.openxmlformats.org/officeDocument/2006/relationships/slide" Target="slide9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tags" Target="../tags/tag152.xml"/><Relationship Id="rId33" Type="http://schemas.openxmlformats.org/officeDocument/2006/relationships/slide" Target="slide10.xml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0" Type="http://schemas.openxmlformats.org/officeDocument/2006/relationships/tags" Target="../tags/tag147.xml"/><Relationship Id="rId29" Type="http://schemas.openxmlformats.org/officeDocument/2006/relationships/slide" Target="slide14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24" Type="http://schemas.openxmlformats.org/officeDocument/2006/relationships/tags" Target="../tags/tag151.xml"/><Relationship Id="rId32" Type="http://schemas.openxmlformats.org/officeDocument/2006/relationships/slide" Target="slide11.xml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23" Type="http://schemas.openxmlformats.org/officeDocument/2006/relationships/tags" Target="../tags/tag150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4.xml"/><Relationship Id="rId10" Type="http://schemas.openxmlformats.org/officeDocument/2006/relationships/tags" Target="../tags/tag137.xml"/><Relationship Id="rId19" Type="http://schemas.openxmlformats.org/officeDocument/2006/relationships/tags" Target="../tags/tag146.xml"/><Relationship Id="rId31" Type="http://schemas.openxmlformats.org/officeDocument/2006/relationships/slide" Target="slide12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Relationship Id="rId22" Type="http://schemas.openxmlformats.org/officeDocument/2006/relationships/tags" Target="../tags/tag149.xml"/><Relationship Id="rId27" Type="http://schemas.openxmlformats.org/officeDocument/2006/relationships/tags" Target="../tags/tag154.xml"/><Relationship Id="rId30" Type="http://schemas.openxmlformats.org/officeDocument/2006/relationships/slide" Target="slide13.xml"/><Relationship Id="rId35" Type="http://schemas.openxmlformats.org/officeDocument/2006/relationships/slide" Target="slide8.xml"/><Relationship Id="rId8" Type="http://schemas.openxmlformats.org/officeDocument/2006/relationships/tags" Target="../tags/tag13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26" Type="http://schemas.openxmlformats.org/officeDocument/2006/relationships/slide" Target="slide9.xml"/><Relationship Id="rId3" Type="http://schemas.openxmlformats.org/officeDocument/2006/relationships/tags" Target="../tags/tag157.xml"/><Relationship Id="rId21" Type="http://schemas.openxmlformats.org/officeDocument/2006/relationships/tags" Target="../tags/tag175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5" Type="http://schemas.openxmlformats.org/officeDocument/2006/relationships/slide" Target="slide12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tags" Target="../tags/tag174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slide" Target="slide13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23" Type="http://schemas.openxmlformats.org/officeDocument/2006/relationships/slide" Target="slide14.xml"/><Relationship Id="rId28" Type="http://schemas.openxmlformats.org/officeDocument/2006/relationships/slide" Target="slide4.xml"/><Relationship Id="rId10" Type="http://schemas.openxmlformats.org/officeDocument/2006/relationships/tags" Target="../tags/tag164.xml"/><Relationship Id="rId19" Type="http://schemas.openxmlformats.org/officeDocument/2006/relationships/tags" Target="../tags/tag173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18" Type="http://schemas.openxmlformats.org/officeDocument/2006/relationships/tags" Target="../tags/tag193.xml"/><Relationship Id="rId26" Type="http://schemas.openxmlformats.org/officeDocument/2006/relationships/slide" Target="slide9.xml"/><Relationship Id="rId3" Type="http://schemas.openxmlformats.org/officeDocument/2006/relationships/tags" Target="../tags/tag178.xml"/><Relationship Id="rId21" Type="http://schemas.openxmlformats.org/officeDocument/2006/relationships/tags" Target="../tags/tag196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tags" Target="../tags/tag192.xml"/><Relationship Id="rId25" Type="http://schemas.openxmlformats.org/officeDocument/2006/relationships/slide" Target="slide12.xml"/><Relationship Id="rId2" Type="http://schemas.openxmlformats.org/officeDocument/2006/relationships/tags" Target="../tags/tag177.xml"/><Relationship Id="rId16" Type="http://schemas.openxmlformats.org/officeDocument/2006/relationships/tags" Target="../tags/tag191.xml"/><Relationship Id="rId20" Type="http://schemas.openxmlformats.org/officeDocument/2006/relationships/tags" Target="../tags/tag195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slide" Target="slide13.xml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23" Type="http://schemas.openxmlformats.org/officeDocument/2006/relationships/slide" Target="slide14.xml"/><Relationship Id="rId28" Type="http://schemas.openxmlformats.org/officeDocument/2006/relationships/slide" Target="slide4.xml"/><Relationship Id="rId10" Type="http://schemas.openxmlformats.org/officeDocument/2006/relationships/tags" Target="../tags/tag185.xml"/><Relationship Id="rId19" Type="http://schemas.openxmlformats.org/officeDocument/2006/relationships/tags" Target="../tags/tag194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tags" Target="../tags/tag209.xml"/><Relationship Id="rId18" Type="http://schemas.openxmlformats.org/officeDocument/2006/relationships/tags" Target="../tags/tag214.xml"/><Relationship Id="rId26" Type="http://schemas.openxmlformats.org/officeDocument/2006/relationships/slide" Target="slide9.xml"/><Relationship Id="rId3" Type="http://schemas.openxmlformats.org/officeDocument/2006/relationships/tags" Target="../tags/tag199.xml"/><Relationship Id="rId21" Type="http://schemas.openxmlformats.org/officeDocument/2006/relationships/tags" Target="../tags/tag217.xml"/><Relationship Id="rId7" Type="http://schemas.openxmlformats.org/officeDocument/2006/relationships/tags" Target="../tags/tag203.xml"/><Relationship Id="rId12" Type="http://schemas.openxmlformats.org/officeDocument/2006/relationships/tags" Target="../tags/tag208.xml"/><Relationship Id="rId17" Type="http://schemas.openxmlformats.org/officeDocument/2006/relationships/tags" Target="../tags/tag213.xml"/><Relationship Id="rId25" Type="http://schemas.openxmlformats.org/officeDocument/2006/relationships/slide" Target="slide12.xml"/><Relationship Id="rId2" Type="http://schemas.openxmlformats.org/officeDocument/2006/relationships/tags" Target="../tags/tag198.xml"/><Relationship Id="rId16" Type="http://schemas.openxmlformats.org/officeDocument/2006/relationships/tags" Target="../tags/tag212.xml"/><Relationship Id="rId20" Type="http://schemas.openxmlformats.org/officeDocument/2006/relationships/tags" Target="../tags/tag216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tags" Target="../tags/tag207.xml"/><Relationship Id="rId24" Type="http://schemas.openxmlformats.org/officeDocument/2006/relationships/slide" Target="slide13.xml"/><Relationship Id="rId5" Type="http://schemas.openxmlformats.org/officeDocument/2006/relationships/tags" Target="../tags/tag201.xml"/><Relationship Id="rId15" Type="http://schemas.openxmlformats.org/officeDocument/2006/relationships/tags" Target="../tags/tag211.xml"/><Relationship Id="rId23" Type="http://schemas.openxmlformats.org/officeDocument/2006/relationships/slide" Target="slide14.xml"/><Relationship Id="rId28" Type="http://schemas.openxmlformats.org/officeDocument/2006/relationships/slide" Target="slide4.xml"/><Relationship Id="rId10" Type="http://schemas.openxmlformats.org/officeDocument/2006/relationships/tags" Target="../tags/tag206.xml"/><Relationship Id="rId19" Type="http://schemas.openxmlformats.org/officeDocument/2006/relationships/tags" Target="../tags/tag215.xml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tags" Target="../tags/tag210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tags" Target="../tags/tag230.xml"/><Relationship Id="rId18" Type="http://schemas.openxmlformats.org/officeDocument/2006/relationships/tags" Target="../tags/tag235.xml"/><Relationship Id="rId26" Type="http://schemas.openxmlformats.org/officeDocument/2006/relationships/slide" Target="slide17.xml"/><Relationship Id="rId3" Type="http://schemas.openxmlformats.org/officeDocument/2006/relationships/tags" Target="../tags/tag220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17" Type="http://schemas.openxmlformats.org/officeDocument/2006/relationships/tags" Target="../tags/tag234.xml"/><Relationship Id="rId25" Type="http://schemas.openxmlformats.org/officeDocument/2006/relationships/slide" Target="slide18.xml"/><Relationship Id="rId2" Type="http://schemas.openxmlformats.org/officeDocument/2006/relationships/tags" Target="../tags/tag219.xml"/><Relationship Id="rId16" Type="http://schemas.openxmlformats.org/officeDocument/2006/relationships/tags" Target="../tags/tag233.xml"/><Relationship Id="rId20" Type="http://schemas.openxmlformats.org/officeDocument/2006/relationships/tags" Target="../tags/tag237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24" Type="http://schemas.openxmlformats.org/officeDocument/2006/relationships/slide" Target="slide19.xml"/><Relationship Id="rId5" Type="http://schemas.openxmlformats.org/officeDocument/2006/relationships/tags" Target="../tags/tag222.xml"/><Relationship Id="rId15" Type="http://schemas.openxmlformats.org/officeDocument/2006/relationships/tags" Target="../tags/tag232.xml"/><Relationship Id="rId23" Type="http://schemas.openxmlformats.org/officeDocument/2006/relationships/slide" Target="slide20.xml"/><Relationship Id="rId10" Type="http://schemas.openxmlformats.org/officeDocument/2006/relationships/tags" Target="../tags/tag227.xml"/><Relationship Id="rId19" Type="http://schemas.openxmlformats.org/officeDocument/2006/relationships/tags" Target="../tags/tag236.xml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tags" Target="../tags/tag231.xml"/><Relationship Id="rId22" Type="http://schemas.openxmlformats.org/officeDocument/2006/relationships/slide" Target="slide21.xml"/><Relationship Id="rId27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tags" Target="../tags/tag250.xml"/><Relationship Id="rId18" Type="http://schemas.openxmlformats.org/officeDocument/2006/relationships/tags" Target="../tags/tag255.xml"/><Relationship Id="rId26" Type="http://schemas.openxmlformats.org/officeDocument/2006/relationships/slide" Target="slide18.xml"/><Relationship Id="rId3" Type="http://schemas.openxmlformats.org/officeDocument/2006/relationships/tags" Target="../tags/tag240.xml"/><Relationship Id="rId21" Type="http://schemas.openxmlformats.org/officeDocument/2006/relationships/tags" Target="../tags/tag258.xml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25" Type="http://schemas.openxmlformats.org/officeDocument/2006/relationships/slide" Target="slide19.xml"/><Relationship Id="rId2" Type="http://schemas.openxmlformats.org/officeDocument/2006/relationships/tags" Target="../tags/tag239.xml"/><Relationship Id="rId16" Type="http://schemas.openxmlformats.org/officeDocument/2006/relationships/tags" Target="../tags/tag253.xml"/><Relationship Id="rId20" Type="http://schemas.openxmlformats.org/officeDocument/2006/relationships/tags" Target="../tags/tag257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24" Type="http://schemas.openxmlformats.org/officeDocument/2006/relationships/slide" Target="slide20.xml"/><Relationship Id="rId5" Type="http://schemas.openxmlformats.org/officeDocument/2006/relationships/tags" Target="../tags/tag242.xml"/><Relationship Id="rId15" Type="http://schemas.openxmlformats.org/officeDocument/2006/relationships/tags" Target="../tags/tag252.xml"/><Relationship Id="rId23" Type="http://schemas.openxmlformats.org/officeDocument/2006/relationships/slide" Target="slide21.xml"/><Relationship Id="rId28" Type="http://schemas.openxmlformats.org/officeDocument/2006/relationships/slide" Target="slide16.xml"/><Relationship Id="rId10" Type="http://schemas.openxmlformats.org/officeDocument/2006/relationships/tags" Target="../tags/tag247.xml"/><Relationship Id="rId19" Type="http://schemas.openxmlformats.org/officeDocument/2006/relationships/tags" Target="../tags/tag256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tags" Target="../tags/tag271.xml"/><Relationship Id="rId18" Type="http://schemas.openxmlformats.org/officeDocument/2006/relationships/tags" Target="../tags/tag276.xml"/><Relationship Id="rId26" Type="http://schemas.openxmlformats.org/officeDocument/2006/relationships/slide" Target="slide18.xml"/><Relationship Id="rId3" Type="http://schemas.openxmlformats.org/officeDocument/2006/relationships/tags" Target="../tags/tag261.xml"/><Relationship Id="rId21" Type="http://schemas.openxmlformats.org/officeDocument/2006/relationships/tags" Target="../tags/tag279.xml"/><Relationship Id="rId7" Type="http://schemas.openxmlformats.org/officeDocument/2006/relationships/tags" Target="../tags/tag265.xml"/><Relationship Id="rId12" Type="http://schemas.openxmlformats.org/officeDocument/2006/relationships/tags" Target="../tags/tag270.xml"/><Relationship Id="rId17" Type="http://schemas.openxmlformats.org/officeDocument/2006/relationships/tags" Target="../tags/tag275.xml"/><Relationship Id="rId25" Type="http://schemas.openxmlformats.org/officeDocument/2006/relationships/slide" Target="slide19.xml"/><Relationship Id="rId2" Type="http://schemas.openxmlformats.org/officeDocument/2006/relationships/tags" Target="../tags/tag260.xml"/><Relationship Id="rId16" Type="http://schemas.openxmlformats.org/officeDocument/2006/relationships/tags" Target="../tags/tag274.xml"/><Relationship Id="rId20" Type="http://schemas.openxmlformats.org/officeDocument/2006/relationships/tags" Target="../tags/tag278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tags" Target="../tags/tag269.xml"/><Relationship Id="rId24" Type="http://schemas.openxmlformats.org/officeDocument/2006/relationships/slide" Target="slide20.xml"/><Relationship Id="rId5" Type="http://schemas.openxmlformats.org/officeDocument/2006/relationships/tags" Target="../tags/tag263.xml"/><Relationship Id="rId15" Type="http://schemas.openxmlformats.org/officeDocument/2006/relationships/tags" Target="../tags/tag273.xml"/><Relationship Id="rId23" Type="http://schemas.openxmlformats.org/officeDocument/2006/relationships/slide" Target="slide21.xml"/><Relationship Id="rId28" Type="http://schemas.openxmlformats.org/officeDocument/2006/relationships/slide" Target="slide16.xml"/><Relationship Id="rId10" Type="http://schemas.openxmlformats.org/officeDocument/2006/relationships/tags" Target="../tags/tag268.xml"/><Relationship Id="rId19" Type="http://schemas.openxmlformats.org/officeDocument/2006/relationships/tags" Target="../tags/tag277.xml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tags" Target="../tags/tag272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tags" Target="../tags/tag292.xml"/><Relationship Id="rId18" Type="http://schemas.openxmlformats.org/officeDocument/2006/relationships/tags" Target="../tags/tag297.xml"/><Relationship Id="rId26" Type="http://schemas.openxmlformats.org/officeDocument/2006/relationships/slide" Target="slide18.xml"/><Relationship Id="rId3" Type="http://schemas.openxmlformats.org/officeDocument/2006/relationships/tags" Target="../tags/tag282.xml"/><Relationship Id="rId21" Type="http://schemas.openxmlformats.org/officeDocument/2006/relationships/tags" Target="../tags/tag300.xml"/><Relationship Id="rId7" Type="http://schemas.openxmlformats.org/officeDocument/2006/relationships/tags" Target="../tags/tag286.xml"/><Relationship Id="rId12" Type="http://schemas.openxmlformats.org/officeDocument/2006/relationships/tags" Target="../tags/tag291.xml"/><Relationship Id="rId17" Type="http://schemas.openxmlformats.org/officeDocument/2006/relationships/tags" Target="../tags/tag296.xml"/><Relationship Id="rId25" Type="http://schemas.openxmlformats.org/officeDocument/2006/relationships/slide" Target="slide19.xml"/><Relationship Id="rId2" Type="http://schemas.openxmlformats.org/officeDocument/2006/relationships/tags" Target="../tags/tag281.xml"/><Relationship Id="rId16" Type="http://schemas.openxmlformats.org/officeDocument/2006/relationships/tags" Target="../tags/tag295.xml"/><Relationship Id="rId20" Type="http://schemas.openxmlformats.org/officeDocument/2006/relationships/tags" Target="../tags/tag299.xml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tags" Target="../tags/tag290.xml"/><Relationship Id="rId24" Type="http://schemas.openxmlformats.org/officeDocument/2006/relationships/slide" Target="slide20.xml"/><Relationship Id="rId5" Type="http://schemas.openxmlformats.org/officeDocument/2006/relationships/tags" Target="../tags/tag284.xml"/><Relationship Id="rId15" Type="http://schemas.openxmlformats.org/officeDocument/2006/relationships/tags" Target="../tags/tag294.xml"/><Relationship Id="rId23" Type="http://schemas.openxmlformats.org/officeDocument/2006/relationships/slide" Target="slide21.xml"/><Relationship Id="rId28" Type="http://schemas.openxmlformats.org/officeDocument/2006/relationships/slide" Target="slide16.xml"/><Relationship Id="rId10" Type="http://schemas.openxmlformats.org/officeDocument/2006/relationships/tags" Target="../tags/tag289.xml"/><Relationship Id="rId19" Type="http://schemas.openxmlformats.org/officeDocument/2006/relationships/tags" Target="../tags/tag298.xml"/><Relationship Id="rId4" Type="http://schemas.openxmlformats.org/officeDocument/2006/relationships/tags" Target="../tags/tag283.xml"/><Relationship Id="rId9" Type="http://schemas.openxmlformats.org/officeDocument/2006/relationships/tags" Target="../tags/tag288.xml"/><Relationship Id="rId14" Type="http://schemas.openxmlformats.org/officeDocument/2006/relationships/tags" Target="../tags/tag293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08.xml"/><Relationship Id="rId13" Type="http://schemas.openxmlformats.org/officeDocument/2006/relationships/tags" Target="../tags/tag313.xml"/><Relationship Id="rId18" Type="http://schemas.openxmlformats.org/officeDocument/2006/relationships/tags" Target="../tags/tag318.xml"/><Relationship Id="rId26" Type="http://schemas.openxmlformats.org/officeDocument/2006/relationships/slide" Target="slide18.xml"/><Relationship Id="rId3" Type="http://schemas.openxmlformats.org/officeDocument/2006/relationships/tags" Target="../tags/tag303.xml"/><Relationship Id="rId21" Type="http://schemas.openxmlformats.org/officeDocument/2006/relationships/tags" Target="../tags/tag321.xml"/><Relationship Id="rId7" Type="http://schemas.openxmlformats.org/officeDocument/2006/relationships/tags" Target="../tags/tag307.xml"/><Relationship Id="rId12" Type="http://schemas.openxmlformats.org/officeDocument/2006/relationships/tags" Target="../tags/tag312.xml"/><Relationship Id="rId17" Type="http://schemas.openxmlformats.org/officeDocument/2006/relationships/tags" Target="../tags/tag317.xml"/><Relationship Id="rId25" Type="http://schemas.openxmlformats.org/officeDocument/2006/relationships/slide" Target="slide19.xml"/><Relationship Id="rId2" Type="http://schemas.openxmlformats.org/officeDocument/2006/relationships/tags" Target="../tags/tag302.xml"/><Relationship Id="rId16" Type="http://schemas.openxmlformats.org/officeDocument/2006/relationships/tags" Target="../tags/tag316.xml"/><Relationship Id="rId20" Type="http://schemas.openxmlformats.org/officeDocument/2006/relationships/tags" Target="../tags/tag320.xml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11" Type="http://schemas.openxmlformats.org/officeDocument/2006/relationships/tags" Target="../tags/tag311.xml"/><Relationship Id="rId24" Type="http://schemas.openxmlformats.org/officeDocument/2006/relationships/slide" Target="slide20.xml"/><Relationship Id="rId5" Type="http://schemas.openxmlformats.org/officeDocument/2006/relationships/tags" Target="../tags/tag305.xml"/><Relationship Id="rId15" Type="http://schemas.openxmlformats.org/officeDocument/2006/relationships/tags" Target="../tags/tag315.xml"/><Relationship Id="rId23" Type="http://schemas.openxmlformats.org/officeDocument/2006/relationships/slide" Target="slide21.xml"/><Relationship Id="rId28" Type="http://schemas.openxmlformats.org/officeDocument/2006/relationships/slide" Target="slide16.xml"/><Relationship Id="rId10" Type="http://schemas.openxmlformats.org/officeDocument/2006/relationships/tags" Target="../tags/tag310.xml"/><Relationship Id="rId19" Type="http://schemas.openxmlformats.org/officeDocument/2006/relationships/tags" Target="../tags/tag319.xml"/><Relationship Id="rId4" Type="http://schemas.openxmlformats.org/officeDocument/2006/relationships/tags" Target="../tags/tag304.xml"/><Relationship Id="rId9" Type="http://schemas.openxmlformats.org/officeDocument/2006/relationships/tags" Target="../tags/tag309.xml"/><Relationship Id="rId14" Type="http://schemas.openxmlformats.org/officeDocument/2006/relationships/tags" Target="../tags/tag314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slide" Target="slide9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slide" Target="slide12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oleObject" Target="../embeddings/oleObject2.bin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slide" Target="slide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slide" Target="slide14.xml"/><Relationship Id="rId28" Type="http://schemas.openxmlformats.org/officeDocument/2006/relationships/slide" Target="slide4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8.xml"/><Relationship Id="rId30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29.xml"/><Relationship Id="rId13" Type="http://schemas.openxmlformats.org/officeDocument/2006/relationships/tags" Target="../tags/tag334.xml"/><Relationship Id="rId18" Type="http://schemas.openxmlformats.org/officeDocument/2006/relationships/tags" Target="../tags/tag339.xml"/><Relationship Id="rId26" Type="http://schemas.openxmlformats.org/officeDocument/2006/relationships/slide" Target="slide18.xml"/><Relationship Id="rId3" Type="http://schemas.openxmlformats.org/officeDocument/2006/relationships/tags" Target="../tags/tag324.xml"/><Relationship Id="rId21" Type="http://schemas.openxmlformats.org/officeDocument/2006/relationships/tags" Target="../tags/tag342.xml"/><Relationship Id="rId7" Type="http://schemas.openxmlformats.org/officeDocument/2006/relationships/tags" Target="../tags/tag328.xml"/><Relationship Id="rId12" Type="http://schemas.openxmlformats.org/officeDocument/2006/relationships/tags" Target="../tags/tag333.xml"/><Relationship Id="rId17" Type="http://schemas.openxmlformats.org/officeDocument/2006/relationships/tags" Target="../tags/tag338.xml"/><Relationship Id="rId25" Type="http://schemas.openxmlformats.org/officeDocument/2006/relationships/slide" Target="slide19.xml"/><Relationship Id="rId2" Type="http://schemas.openxmlformats.org/officeDocument/2006/relationships/tags" Target="../tags/tag323.xml"/><Relationship Id="rId16" Type="http://schemas.openxmlformats.org/officeDocument/2006/relationships/tags" Target="../tags/tag337.xml"/><Relationship Id="rId20" Type="http://schemas.openxmlformats.org/officeDocument/2006/relationships/tags" Target="../tags/tag341.xml"/><Relationship Id="rId1" Type="http://schemas.openxmlformats.org/officeDocument/2006/relationships/tags" Target="../tags/tag322.xml"/><Relationship Id="rId6" Type="http://schemas.openxmlformats.org/officeDocument/2006/relationships/tags" Target="../tags/tag327.xml"/><Relationship Id="rId11" Type="http://schemas.openxmlformats.org/officeDocument/2006/relationships/tags" Target="../tags/tag332.xml"/><Relationship Id="rId24" Type="http://schemas.openxmlformats.org/officeDocument/2006/relationships/slide" Target="slide20.xml"/><Relationship Id="rId5" Type="http://schemas.openxmlformats.org/officeDocument/2006/relationships/tags" Target="../tags/tag326.xml"/><Relationship Id="rId15" Type="http://schemas.openxmlformats.org/officeDocument/2006/relationships/tags" Target="../tags/tag336.xml"/><Relationship Id="rId23" Type="http://schemas.openxmlformats.org/officeDocument/2006/relationships/slide" Target="slide21.xml"/><Relationship Id="rId28" Type="http://schemas.openxmlformats.org/officeDocument/2006/relationships/slide" Target="slide16.xml"/><Relationship Id="rId10" Type="http://schemas.openxmlformats.org/officeDocument/2006/relationships/tags" Target="../tags/tag331.xml"/><Relationship Id="rId19" Type="http://schemas.openxmlformats.org/officeDocument/2006/relationships/tags" Target="../tags/tag340.xml"/><Relationship Id="rId4" Type="http://schemas.openxmlformats.org/officeDocument/2006/relationships/tags" Target="../tags/tag325.xml"/><Relationship Id="rId9" Type="http://schemas.openxmlformats.org/officeDocument/2006/relationships/tags" Target="../tags/tag330.xml"/><Relationship Id="rId14" Type="http://schemas.openxmlformats.org/officeDocument/2006/relationships/tags" Target="../tags/tag335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13" Type="http://schemas.openxmlformats.org/officeDocument/2006/relationships/tags" Target="../tags/tag355.xml"/><Relationship Id="rId18" Type="http://schemas.openxmlformats.org/officeDocument/2006/relationships/tags" Target="../tags/tag360.xml"/><Relationship Id="rId26" Type="http://schemas.openxmlformats.org/officeDocument/2006/relationships/slide" Target="slide18.xml"/><Relationship Id="rId3" Type="http://schemas.openxmlformats.org/officeDocument/2006/relationships/tags" Target="../tags/tag345.xml"/><Relationship Id="rId21" Type="http://schemas.openxmlformats.org/officeDocument/2006/relationships/tags" Target="../tags/tag363.xml"/><Relationship Id="rId7" Type="http://schemas.openxmlformats.org/officeDocument/2006/relationships/tags" Target="../tags/tag349.xml"/><Relationship Id="rId12" Type="http://schemas.openxmlformats.org/officeDocument/2006/relationships/tags" Target="../tags/tag354.xml"/><Relationship Id="rId17" Type="http://schemas.openxmlformats.org/officeDocument/2006/relationships/tags" Target="../tags/tag359.xml"/><Relationship Id="rId25" Type="http://schemas.openxmlformats.org/officeDocument/2006/relationships/slide" Target="slide19.xml"/><Relationship Id="rId2" Type="http://schemas.openxmlformats.org/officeDocument/2006/relationships/tags" Target="../tags/tag344.xml"/><Relationship Id="rId16" Type="http://schemas.openxmlformats.org/officeDocument/2006/relationships/tags" Target="../tags/tag358.xml"/><Relationship Id="rId20" Type="http://schemas.openxmlformats.org/officeDocument/2006/relationships/tags" Target="../tags/tag362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11" Type="http://schemas.openxmlformats.org/officeDocument/2006/relationships/tags" Target="../tags/tag353.xml"/><Relationship Id="rId24" Type="http://schemas.openxmlformats.org/officeDocument/2006/relationships/slide" Target="slide20.xml"/><Relationship Id="rId5" Type="http://schemas.openxmlformats.org/officeDocument/2006/relationships/tags" Target="../tags/tag347.xml"/><Relationship Id="rId15" Type="http://schemas.openxmlformats.org/officeDocument/2006/relationships/tags" Target="../tags/tag357.xml"/><Relationship Id="rId23" Type="http://schemas.openxmlformats.org/officeDocument/2006/relationships/slide" Target="slide21.xml"/><Relationship Id="rId28" Type="http://schemas.openxmlformats.org/officeDocument/2006/relationships/slide" Target="slide16.xml"/><Relationship Id="rId10" Type="http://schemas.openxmlformats.org/officeDocument/2006/relationships/tags" Target="../tags/tag352.xml"/><Relationship Id="rId19" Type="http://schemas.openxmlformats.org/officeDocument/2006/relationships/tags" Target="../tags/tag361.xml"/><Relationship Id="rId4" Type="http://schemas.openxmlformats.org/officeDocument/2006/relationships/tags" Target="../tags/tag346.xml"/><Relationship Id="rId9" Type="http://schemas.openxmlformats.org/officeDocument/2006/relationships/tags" Target="../tags/tag351.xml"/><Relationship Id="rId14" Type="http://schemas.openxmlformats.org/officeDocument/2006/relationships/tags" Target="../tags/tag356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376.xml"/><Relationship Id="rId18" Type="http://schemas.openxmlformats.org/officeDocument/2006/relationships/tags" Target="../tags/tag381.xml"/><Relationship Id="rId26" Type="http://schemas.openxmlformats.org/officeDocument/2006/relationships/tags" Target="../tags/tag389.xml"/><Relationship Id="rId3" Type="http://schemas.openxmlformats.org/officeDocument/2006/relationships/tags" Target="../tags/tag366.xml"/><Relationship Id="rId21" Type="http://schemas.openxmlformats.org/officeDocument/2006/relationships/tags" Target="../tags/tag384.xml"/><Relationship Id="rId34" Type="http://schemas.openxmlformats.org/officeDocument/2006/relationships/slide" Target="slide24.xml"/><Relationship Id="rId7" Type="http://schemas.openxmlformats.org/officeDocument/2006/relationships/tags" Target="../tags/tag370.xml"/><Relationship Id="rId12" Type="http://schemas.openxmlformats.org/officeDocument/2006/relationships/tags" Target="../tags/tag375.xml"/><Relationship Id="rId17" Type="http://schemas.openxmlformats.org/officeDocument/2006/relationships/tags" Target="../tags/tag380.xml"/><Relationship Id="rId25" Type="http://schemas.openxmlformats.org/officeDocument/2006/relationships/tags" Target="../tags/tag388.xml"/><Relationship Id="rId33" Type="http://schemas.openxmlformats.org/officeDocument/2006/relationships/slide" Target="slide25.xml"/><Relationship Id="rId2" Type="http://schemas.openxmlformats.org/officeDocument/2006/relationships/tags" Target="../tags/tag365.xml"/><Relationship Id="rId16" Type="http://schemas.openxmlformats.org/officeDocument/2006/relationships/tags" Target="../tags/tag379.xml"/><Relationship Id="rId20" Type="http://schemas.openxmlformats.org/officeDocument/2006/relationships/tags" Target="../tags/tag383.xml"/><Relationship Id="rId29" Type="http://schemas.openxmlformats.org/officeDocument/2006/relationships/slide" Target="slide29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11" Type="http://schemas.openxmlformats.org/officeDocument/2006/relationships/tags" Target="../tags/tag374.xml"/><Relationship Id="rId24" Type="http://schemas.openxmlformats.org/officeDocument/2006/relationships/tags" Target="../tags/tag387.xml"/><Relationship Id="rId32" Type="http://schemas.openxmlformats.org/officeDocument/2006/relationships/slide" Target="slide26.xml"/><Relationship Id="rId5" Type="http://schemas.openxmlformats.org/officeDocument/2006/relationships/tags" Target="../tags/tag368.xml"/><Relationship Id="rId15" Type="http://schemas.openxmlformats.org/officeDocument/2006/relationships/tags" Target="../tags/tag378.xml"/><Relationship Id="rId23" Type="http://schemas.openxmlformats.org/officeDocument/2006/relationships/tags" Target="../tags/tag386.xml"/><Relationship Id="rId28" Type="http://schemas.openxmlformats.org/officeDocument/2006/relationships/slide" Target="slide30.xml"/><Relationship Id="rId10" Type="http://schemas.openxmlformats.org/officeDocument/2006/relationships/tags" Target="../tags/tag373.xml"/><Relationship Id="rId19" Type="http://schemas.openxmlformats.org/officeDocument/2006/relationships/tags" Target="../tags/tag382.xml"/><Relationship Id="rId31" Type="http://schemas.openxmlformats.org/officeDocument/2006/relationships/slide" Target="slide27.xml"/><Relationship Id="rId4" Type="http://schemas.openxmlformats.org/officeDocument/2006/relationships/tags" Target="../tags/tag367.xml"/><Relationship Id="rId9" Type="http://schemas.openxmlformats.org/officeDocument/2006/relationships/tags" Target="../tags/tag372.xml"/><Relationship Id="rId14" Type="http://schemas.openxmlformats.org/officeDocument/2006/relationships/tags" Target="../tags/tag377.xml"/><Relationship Id="rId22" Type="http://schemas.openxmlformats.org/officeDocument/2006/relationships/tags" Target="../tags/tag385.xml"/><Relationship Id="rId27" Type="http://schemas.openxmlformats.org/officeDocument/2006/relationships/slideLayout" Target="../slideLayouts/slideLayout6.xml"/><Relationship Id="rId30" Type="http://schemas.openxmlformats.org/officeDocument/2006/relationships/slide" Target="slide28.xml"/><Relationship Id="rId35" Type="http://schemas.openxmlformats.org/officeDocument/2006/relationships/slide" Target="slide23.xml"/><Relationship Id="rId8" Type="http://schemas.openxmlformats.org/officeDocument/2006/relationships/tags" Target="../tags/tag371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402.xml"/><Relationship Id="rId18" Type="http://schemas.openxmlformats.org/officeDocument/2006/relationships/tags" Target="../tags/tag407.xml"/><Relationship Id="rId26" Type="http://schemas.openxmlformats.org/officeDocument/2006/relationships/tags" Target="../tags/tag415.xml"/><Relationship Id="rId3" Type="http://schemas.openxmlformats.org/officeDocument/2006/relationships/tags" Target="../tags/tag392.xml"/><Relationship Id="rId21" Type="http://schemas.openxmlformats.org/officeDocument/2006/relationships/tags" Target="../tags/tag410.xml"/><Relationship Id="rId34" Type="http://schemas.openxmlformats.org/officeDocument/2006/relationships/slide" Target="slide25.xml"/><Relationship Id="rId7" Type="http://schemas.openxmlformats.org/officeDocument/2006/relationships/tags" Target="../tags/tag396.xml"/><Relationship Id="rId12" Type="http://schemas.openxmlformats.org/officeDocument/2006/relationships/tags" Target="../tags/tag401.xml"/><Relationship Id="rId17" Type="http://schemas.openxmlformats.org/officeDocument/2006/relationships/tags" Target="../tags/tag406.xml"/><Relationship Id="rId25" Type="http://schemas.openxmlformats.org/officeDocument/2006/relationships/tags" Target="../tags/tag414.xml"/><Relationship Id="rId33" Type="http://schemas.openxmlformats.org/officeDocument/2006/relationships/slide" Target="slide26.xml"/><Relationship Id="rId2" Type="http://schemas.openxmlformats.org/officeDocument/2006/relationships/tags" Target="../tags/tag391.xml"/><Relationship Id="rId16" Type="http://schemas.openxmlformats.org/officeDocument/2006/relationships/tags" Target="../tags/tag405.xml"/><Relationship Id="rId20" Type="http://schemas.openxmlformats.org/officeDocument/2006/relationships/tags" Target="../tags/tag409.xml"/><Relationship Id="rId29" Type="http://schemas.openxmlformats.org/officeDocument/2006/relationships/slide" Target="slide30.xml"/><Relationship Id="rId1" Type="http://schemas.openxmlformats.org/officeDocument/2006/relationships/tags" Target="../tags/tag390.xml"/><Relationship Id="rId6" Type="http://schemas.openxmlformats.org/officeDocument/2006/relationships/tags" Target="../tags/tag395.xml"/><Relationship Id="rId11" Type="http://schemas.openxmlformats.org/officeDocument/2006/relationships/tags" Target="../tags/tag400.xml"/><Relationship Id="rId24" Type="http://schemas.openxmlformats.org/officeDocument/2006/relationships/tags" Target="../tags/tag413.xml"/><Relationship Id="rId32" Type="http://schemas.openxmlformats.org/officeDocument/2006/relationships/slide" Target="slide27.xml"/><Relationship Id="rId5" Type="http://schemas.openxmlformats.org/officeDocument/2006/relationships/tags" Target="../tags/tag394.xml"/><Relationship Id="rId15" Type="http://schemas.openxmlformats.org/officeDocument/2006/relationships/tags" Target="../tags/tag404.xml"/><Relationship Id="rId23" Type="http://schemas.openxmlformats.org/officeDocument/2006/relationships/tags" Target="../tags/tag412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23.xml"/><Relationship Id="rId10" Type="http://schemas.openxmlformats.org/officeDocument/2006/relationships/tags" Target="../tags/tag399.xml"/><Relationship Id="rId19" Type="http://schemas.openxmlformats.org/officeDocument/2006/relationships/tags" Target="../tags/tag408.xml"/><Relationship Id="rId31" Type="http://schemas.openxmlformats.org/officeDocument/2006/relationships/slide" Target="slide28.xml"/><Relationship Id="rId4" Type="http://schemas.openxmlformats.org/officeDocument/2006/relationships/tags" Target="../tags/tag393.xml"/><Relationship Id="rId9" Type="http://schemas.openxmlformats.org/officeDocument/2006/relationships/tags" Target="../tags/tag398.xml"/><Relationship Id="rId14" Type="http://schemas.openxmlformats.org/officeDocument/2006/relationships/tags" Target="../tags/tag403.xml"/><Relationship Id="rId22" Type="http://schemas.openxmlformats.org/officeDocument/2006/relationships/tags" Target="../tags/tag411.xml"/><Relationship Id="rId27" Type="http://schemas.openxmlformats.org/officeDocument/2006/relationships/tags" Target="../tags/tag416.xml"/><Relationship Id="rId30" Type="http://schemas.openxmlformats.org/officeDocument/2006/relationships/slide" Target="slide29.xml"/><Relationship Id="rId35" Type="http://schemas.openxmlformats.org/officeDocument/2006/relationships/slide" Target="slide24.xml"/><Relationship Id="rId8" Type="http://schemas.openxmlformats.org/officeDocument/2006/relationships/tags" Target="../tags/tag39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429.xml"/><Relationship Id="rId18" Type="http://schemas.openxmlformats.org/officeDocument/2006/relationships/tags" Target="../tags/tag434.xml"/><Relationship Id="rId26" Type="http://schemas.openxmlformats.org/officeDocument/2006/relationships/tags" Target="../tags/tag442.xml"/><Relationship Id="rId3" Type="http://schemas.openxmlformats.org/officeDocument/2006/relationships/tags" Target="../tags/tag419.xml"/><Relationship Id="rId21" Type="http://schemas.openxmlformats.org/officeDocument/2006/relationships/tags" Target="../tags/tag437.xml"/><Relationship Id="rId34" Type="http://schemas.openxmlformats.org/officeDocument/2006/relationships/slide" Target="slide25.xml"/><Relationship Id="rId7" Type="http://schemas.openxmlformats.org/officeDocument/2006/relationships/tags" Target="../tags/tag423.xml"/><Relationship Id="rId12" Type="http://schemas.openxmlformats.org/officeDocument/2006/relationships/tags" Target="../tags/tag428.xml"/><Relationship Id="rId17" Type="http://schemas.openxmlformats.org/officeDocument/2006/relationships/tags" Target="../tags/tag433.xml"/><Relationship Id="rId25" Type="http://schemas.openxmlformats.org/officeDocument/2006/relationships/tags" Target="../tags/tag441.xml"/><Relationship Id="rId33" Type="http://schemas.openxmlformats.org/officeDocument/2006/relationships/slide" Target="slide26.xml"/><Relationship Id="rId2" Type="http://schemas.openxmlformats.org/officeDocument/2006/relationships/tags" Target="../tags/tag418.xml"/><Relationship Id="rId16" Type="http://schemas.openxmlformats.org/officeDocument/2006/relationships/tags" Target="../tags/tag432.xml"/><Relationship Id="rId20" Type="http://schemas.openxmlformats.org/officeDocument/2006/relationships/tags" Target="../tags/tag436.xml"/><Relationship Id="rId29" Type="http://schemas.openxmlformats.org/officeDocument/2006/relationships/slide" Target="slide30.xml"/><Relationship Id="rId1" Type="http://schemas.openxmlformats.org/officeDocument/2006/relationships/tags" Target="../tags/tag417.xml"/><Relationship Id="rId6" Type="http://schemas.openxmlformats.org/officeDocument/2006/relationships/tags" Target="../tags/tag422.xml"/><Relationship Id="rId11" Type="http://schemas.openxmlformats.org/officeDocument/2006/relationships/tags" Target="../tags/tag427.xml"/><Relationship Id="rId24" Type="http://schemas.openxmlformats.org/officeDocument/2006/relationships/tags" Target="../tags/tag440.xml"/><Relationship Id="rId32" Type="http://schemas.openxmlformats.org/officeDocument/2006/relationships/slide" Target="slide27.xml"/><Relationship Id="rId5" Type="http://schemas.openxmlformats.org/officeDocument/2006/relationships/tags" Target="../tags/tag421.xml"/><Relationship Id="rId15" Type="http://schemas.openxmlformats.org/officeDocument/2006/relationships/tags" Target="../tags/tag431.xml"/><Relationship Id="rId23" Type="http://schemas.openxmlformats.org/officeDocument/2006/relationships/tags" Target="../tags/tag439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23.xml"/><Relationship Id="rId10" Type="http://schemas.openxmlformats.org/officeDocument/2006/relationships/tags" Target="../tags/tag426.xml"/><Relationship Id="rId19" Type="http://schemas.openxmlformats.org/officeDocument/2006/relationships/tags" Target="../tags/tag435.xml"/><Relationship Id="rId31" Type="http://schemas.openxmlformats.org/officeDocument/2006/relationships/slide" Target="slide28.xml"/><Relationship Id="rId4" Type="http://schemas.openxmlformats.org/officeDocument/2006/relationships/tags" Target="../tags/tag420.xml"/><Relationship Id="rId9" Type="http://schemas.openxmlformats.org/officeDocument/2006/relationships/tags" Target="../tags/tag425.xml"/><Relationship Id="rId14" Type="http://schemas.openxmlformats.org/officeDocument/2006/relationships/tags" Target="../tags/tag430.xml"/><Relationship Id="rId22" Type="http://schemas.openxmlformats.org/officeDocument/2006/relationships/tags" Target="../tags/tag438.xml"/><Relationship Id="rId27" Type="http://schemas.openxmlformats.org/officeDocument/2006/relationships/tags" Target="../tags/tag443.xml"/><Relationship Id="rId30" Type="http://schemas.openxmlformats.org/officeDocument/2006/relationships/slide" Target="slide29.xml"/><Relationship Id="rId35" Type="http://schemas.openxmlformats.org/officeDocument/2006/relationships/slide" Target="slide24.xml"/><Relationship Id="rId8" Type="http://schemas.openxmlformats.org/officeDocument/2006/relationships/tags" Target="../tags/tag424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456.xml"/><Relationship Id="rId18" Type="http://schemas.openxmlformats.org/officeDocument/2006/relationships/tags" Target="../tags/tag461.xml"/><Relationship Id="rId26" Type="http://schemas.openxmlformats.org/officeDocument/2006/relationships/tags" Target="../tags/tag469.xml"/><Relationship Id="rId3" Type="http://schemas.openxmlformats.org/officeDocument/2006/relationships/tags" Target="../tags/tag446.xml"/><Relationship Id="rId21" Type="http://schemas.openxmlformats.org/officeDocument/2006/relationships/tags" Target="../tags/tag464.xml"/><Relationship Id="rId34" Type="http://schemas.openxmlformats.org/officeDocument/2006/relationships/slide" Target="slide25.xml"/><Relationship Id="rId7" Type="http://schemas.openxmlformats.org/officeDocument/2006/relationships/tags" Target="../tags/tag450.xml"/><Relationship Id="rId12" Type="http://schemas.openxmlformats.org/officeDocument/2006/relationships/tags" Target="../tags/tag455.xml"/><Relationship Id="rId17" Type="http://schemas.openxmlformats.org/officeDocument/2006/relationships/tags" Target="../tags/tag460.xml"/><Relationship Id="rId25" Type="http://schemas.openxmlformats.org/officeDocument/2006/relationships/tags" Target="../tags/tag468.xml"/><Relationship Id="rId33" Type="http://schemas.openxmlformats.org/officeDocument/2006/relationships/slide" Target="slide26.xml"/><Relationship Id="rId2" Type="http://schemas.openxmlformats.org/officeDocument/2006/relationships/tags" Target="../tags/tag445.xml"/><Relationship Id="rId16" Type="http://schemas.openxmlformats.org/officeDocument/2006/relationships/tags" Target="../tags/tag459.xml"/><Relationship Id="rId20" Type="http://schemas.openxmlformats.org/officeDocument/2006/relationships/tags" Target="../tags/tag463.xml"/><Relationship Id="rId29" Type="http://schemas.openxmlformats.org/officeDocument/2006/relationships/slide" Target="slide30.xml"/><Relationship Id="rId1" Type="http://schemas.openxmlformats.org/officeDocument/2006/relationships/tags" Target="../tags/tag444.xml"/><Relationship Id="rId6" Type="http://schemas.openxmlformats.org/officeDocument/2006/relationships/tags" Target="../tags/tag449.xml"/><Relationship Id="rId11" Type="http://schemas.openxmlformats.org/officeDocument/2006/relationships/tags" Target="../tags/tag454.xml"/><Relationship Id="rId24" Type="http://schemas.openxmlformats.org/officeDocument/2006/relationships/tags" Target="../tags/tag467.xml"/><Relationship Id="rId32" Type="http://schemas.openxmlformats.org/officeDocument/2006/relationships/slide" Target="slide27.xml"/><Relationship Id="rId5" Type="http://schemas.openxmlformats.org/officeDocument/2006/relationships/tags" Target="../tags/tag448.xml"/><Relationship Id="rId15" Type="http://schemas.openxmlformats.org/officeDocument/2006/relationships/tags" Target="../tags/tag458.xml"/><Relationship Id="rId23" Type="http://schemas.openxmlformats.org/officeDocument/2006/relationships/tags" Target="../tags/tag466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23.xml"/><Relationship Id="rId10" Type="http://schemas.openxmlformats.org/officeDocument/2006/relationships/tags" Target="../tags/tag453.xml"/><Relationship Id="rId19" Type="http://schemas.openxmlformats.org/officeDocument/2006/relationships/tags" Target="../tags/tag462.xml"/><Relationship Id="rId31" Type="http://schemas.openxmlformats.org/officeDocument/2006/relationships/slide" Target="slide28.xml"/><Relationship Id="rId4" Type="http://schemas.openxmlformats.org/officeDocument/2006/relationships/tags" Target="../tags/tag447.xml"/><Relationship Id="rId9" Type="http://schemas.openxmlformats.org/officeDocument/2006/relationships/tags" Target="../tags/tag452.xml"/><Relationship Id="rId14" Type="http://schemas.openxmlformats.org/officeDocument/2006/relationships/tags" Target="../tags/tag457.xml"/><Relationship Id="rId22" Type="http://schemas.openxmlformats.org/officeDocument/2006/relationships/tags" Target="../tags/tag465.xml"/><Relationship Id="rId27" Type="http://schemas.openxmlformats.org/officeDocument/2006/relationships/tags" Target="../tags/tag470.xml"/><Relationship Id="rId30" Type="http://schemas.openxmlformats.org/officeDocument/2006/relationships/slide" Target="slide29.xml"/><Relationship Id="rId35" Type="http://schemas.openxmlformats.org/officeDocument/2006/relationships/slide" Target="slide24.xml"/><Relationship Id="rId8" Type="http://schemas.openxmlformats.org/officeDocument/2006/relationships/tags" Target="../tags/tag45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483.xml"/><Relationship Id="rId18" Type="http://schemas.openxmlformats.org/officeDocument/2006/relationships/tags" Target="../tags/tag488.xml"/><Relationship Id="rId26" Type="http://schemas.openxmlformats.org/officeDocument/2006/relationships/tags" Target="../tags/tag496.xml"/><Relationship Id="rId3" Type="http://schemas.openxmlformats.org/officeDocument/2006/relationships/tags" Target="../tags/tag473.xml"/><Relationship Id="rId21" Type="http://schemas.openxmlformats.org/officeDocument/2006/relationships/tags" Target="../tags/tag491.xml"/><Relationship Id="rId34" Type="http://schemas.openxmlformats.org/officeDocument/2006/relationships/slide" Target="slide25.xml"/><Relationship Id="rId7" Type="http://schemas.openxmlformats.org/officeDocument/2006/relationships/tags" Target="../tags/tag477.xml"/><Relationship Id="rId12" Type="http://schemas.openxmlformats.org/officeDocument/2006/relationships/tags" Target="../tags/tag482.xml"/><Relationship Id="rId17" Type="http://schemas.openxmlformats.org/officeDocument/2006/relationships/tags" Target="../tags/tag487.xml"/><Relationship Id="rId25" Type="http://schemas.openxmlformats.org/officeDocument/2006/relationships/tags" Target="../tags/tag495.xml"/><Relationship Id="rId33" Type="http://schemas.openxmlformats.org/officeDocument/2006/relationships/slide" Target="slide26.xml"/><Relationship Id="rId2" Type="http://schemas.openxmlformats.org/officeDocument/2006/relationships/tags" Target="../tags/tag472.xml"/><Relationship Id="rId16" Type="http://schemas.openxmlformats.org/officeDocument/2006/relationships/tags" Target="../tags/tag486.xml"/><Relationship Id="rId20" Type="http://schemas.openxmlformats.org/officeDocument/2006/relationships/tags" Target="../tags/tag490.xml"/><Relationship Id="rId29" Type="http://schemas.openxmlformats.org/officeDocument/2006/relationships/slide" Target="slide30.xml"/><Relationship Id="rId1" Type="http://schemas.openxmlformats.org/officeDocument/2006/relationships/tags" Target="../tags/tag471.xml"/><Relationship Id="rId6" Type="http://schemas.openxmlformats.org/officeDocument/2006/relationships/tags" Target="../tags/tag476.xml"/><Relationship Id="rId11" Type="http://schemas.openxmlformats.org/officeDocument/2006/relationships/tags" Target="../tags/tag481.xml"/><Relationship Id="rId24" Type="http://schemas.openxmlformats.org/officeDocument/2006/relationships/tags" Target="../tags/tag494.xml"/><Relationship Id="rId32" Type="http://schemas.openxmlformats.org/officeDocument/2006/relationships/slide" Target="slide27.xml"/><Relationship Id="rId5" Type="http://schemas.openxmlformats.org/officeDocument/2006/relationships/tags" Target="../tags/tag475.xml"/><Relationship Id="rId15" Type="http://schemas.openxmlformats.org/officeDocument/2006/relationships/tags" Target="../tags/tag485.xml"/><Relationship Id="rId23" Type="http://schemas.openxmlformats.org/officeDocument/2006/relationships/tags" Target="../tags/tag493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23.xml"/><Relationship Id="rId10" Type="http://schemas.openxmlformats.org/officeDocument/2006/relationships/tags" Target="../tags/tag480.xml"/><Relationship Id="rId19" Type="http://schemas.openxmlformats.org/officeDocument/2006/relationships/tags" Target="../tags/tag489.xml"/><Relationship Id="rId31" Type="http://schemas.openxmlformats.org/officeDocument/2006/relationships/slide" Target="slide28.xml"/><Relationship Id="rId4" Type="http://schemas.openxmlformats.org/officeDocument/2006/relationships/tags" Target="../tags/tag474.xml"/><Relationship Id="rId9" Type="http://schemas.openxmlformats.org/officeDocument/2006/relationships/tags" Target="../tags/tag479.xml"/><Relationship Id="rId14" Type="http://schemas.openxmlformats.org/officeDocument/2006/relationships/tags" Target="../tags/tag484.xml"/><Relationship Id="rId22" Type="http://schemas.openxmlformats.org/officeDocument/2006/relationships/tags" Target="../tags/tag492.xml"/><Relationship Id="rId27" Type="http://schemas.openxmlformats.org/officeDocument/2006/relationships/tags" Target="../tags/tag497.xml"/><Relationship Id="rId30" Type="http://schemas.openxmlformats.org/officeDocument/2006/relationships/slide" Target="slide29.xml"/><Relationship Id="rId35" Type="http://schemas.openxmlformats.org/officeDocument/2006/relationships/slide" Target="slide24.xml"/><Relationship Id="rId8" Type="http://schemas.openxmlformats.org/officeDocument/2006/relationships/tags" Target="../tags/tag478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510.xml"/><Relationship Id="rId18" Type="http://schemas.openxmlformats.org/officeDocument/2006/relationships/tags" Target="../tags/tag515.xml"/><Relationship Id="rId26" Type="http://schemas.openxmlformats.org/officeDocument/2006/relationships/tags" Target="../tags/tag523.xml"/><Relationship Id="rId3" Type="http://schemas.openxmlformats.org/officeDocument/2006/relationships/tags" Target="../tags/tag500.xml"/><Relationship Id="rId21" Type="http://schemas.openxmlformats.org/officeDocument/2006/relationships/tags" Target="../tags/tag518.xml"/><Relationship Id="rId34" Type="http://schemas.openxmlformats.org/officeDocument/2006/relationships/slide" Target="slide25.xml"/><Relationship Id="rId7" Type="http://schemas.openxmlformats.org/officeDocument/2006/relationships/tags" Target="../tags/tag504.xml"/><Relationship Id="rId12" Type="http://schemas.openxmlformats.org/officeDocument/2006/relationships/tags" Target="../tags/tag509.xml"/><Relationship Id="rId17" Type="http://schemas.openxmlformats.org/officeDocument/2006/relationships/tags" Target="../tags/tag514.xml"/><Relationship Id="rId25" Type="http://schemas.openxmlformats.org/officeDocument/2006/relationships/tags" Target="../tags/tag522.xml"/><Relationship Id="rId33" Type="http://schemas.openxmlformats.org/officeDocument/2006/relationships/slide" Target="slide26.xml"/><Relationship Id="rId2" Type="http://schemas.openxmlformats.org/officeDocument/2006/relationships/tags" Target="../tags/tag499.xml"/><Relationship Id="rId16" Type="http://schemas.openxmlformats.org/officeDocument/2006/relationships/tags" Target="../tags/tag513.xml"/><Relationship Id="rId20" Type="http://schemas.openxmlformats.org/officeDocument/2006/relationships/tags" Target="../tags/tag517.xml"/><Relationship Id="rId29" Type="http://schemas.openxmlformats.org/officeDocument/2006/relationships/slide" Target="slide30.xml"/><Relationship Id="rId1" Type="http://schemas.openxmlformats.org/officeDocument/2006/relationships/tags" Target="../tags/tag498.xml"/><Relationship Id="rId6" Type="http://schemas.openxmlformats.org/officeDocument/2006/relationships/tags" Target="../tags/tag503.xml"/><Relationship Id="rId11" Type="http://schemas.openxmlformats.org/officeDocument/2006/relationships/tags" Target="../tags/tag508.xml"/><Relationship Id="rId24" Type="http://schemas.openxmlformats.org/officeDocument/2006/relationships/tags" Target="../tags/tag521.xml"/><Relationship Id="rId32" Type="http://schemas.openxmlformats.org/officeDocument/2006/relationships/slide" Target="slide27.xml"/><Relationship Id="rId5" Type="http://schemas.openxmlformats.org/officeDocument/2006/relationships/tags" Target="../tags/tag502.xml"/><Relationship Id="rId15" Type="http://schemas.openxmlformats.org/officeDocument/2006/relationships/tags" Target="../tags/tag512.xml"/><Relationship Id="rId23" Type="http://schemas.openxmlformats.org/officeDocument/2006/relationships/tags" Target="../tags/tag520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23.xml"/><Relationship Id="rId10" Type="http://schemas.openxmlformats.org/officeDocument/2006/relationships/tags" Target="../tags/tag507.xml"/><Relationship Id="rId19" Type="http://schemas.openxmlformats.org/officeDocument/2006/relationships/tags" Target="../tags/tag516.xml"/><Relationship Id="rId31" Type="http://schemas.openxmlformats.org/officeDocument/2006/relationships/slide" Target="slide28.xml"/><Relationship Id="rId4" Type="http://schemas.openxmlformats.org/officeDocument/2006/relationships/tags" Target="../tags/tag501.xml"/><Relationship Id="rId9" Type="http://schemas.openxmlformats.org/officeDocument/2006/relationships/tags" Target="../tags/tag506.xml"/><Relationship Id="rId14" Type="http://schemas.openxmlformats.org/officeDocument/2006/relationships/tags" Target="../tags/tag511.xml"/><Relationship Id="rId22" Type="http://schemas.openxmlformats.org/officeDocument/2006/relationships/tags" Target="../tags/tag519.xml"/><Relationship Id="rId27" Type="http://schemas.openxmlformats.org/officeDocument/2006/relationships/tags" Target="../tags/tag524.xml"/><Relationship Id="rId30" Type="http://schemas.openxmlformats.org/officeDocument/2006/relationships/slide" Target="slide29.xml"/><Relationship Id="rId35" Type="http://schemas.openxmlformats.org/officeDocument/2006/relationships/slide" Target="slide24.xml"/><Relationship Id="rId8" Type="http://schemas.openxmlformats.org/officeDocument/2006/relationships/tags" Target="../tags/tag505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537.xml"/><Relationship Id="rId18" Type="http://schemas.openxmlformats.org/officeDocument/2006/relationships/tags" Target="../tags/tag542.xml"/><Relationship Id="rId26" Type="http://schemas.openxmlformats.org/officeDocument/2006/relationships/tags" Target="../tags/tag550.xml"/><Relationship Id="rId3" Type="http://schemas.openxmlformats.org/officeDocument/2006/relationships/tags" Target="../tags/tag527.xml"/><Relationship Id="rId21" Type="http://schemas.openxmlformats.org/officeDocument/2006/relationships/tags" Target="../tags/tag545.xml"/><Relationship Id="rId34" Type="http://schemas.openxmlformats.org/officeDocument/2006/relationships/slide" Target="slide25.xml"/><Relationship Id="rId7" Type="http://schemas.openxmlformats.org/officeDocument/2006/relationships/tags" Target="../tags/tag531.xml"/><Relationship Id="rId12" Type="http://schemas.openxmlformats.org/officeDocument/2006/relationships/tags" Target="../tags/tag536.xml"/><Relationship Id="rId17" Type="http://schemas.openxmlformats.org/officeDocument/2006/relationships/tags" Target="../tags/tag541.xml"/><Relationship Id="rId25" Type="http://schemas.openxmlformats.org/officeDocument/2006/relationships/tags" Target="../tags/tag549.xml"/><Relationship Id="rId33" Type="http://schemas.openxmlformats.org/officeDocument/2006/relationships/slide" Target="slide26.xml"/><Relationship Id="rId2" Type="http://schemas.openxmlformats.org/officeDocument/2006/relationships/tags" Target="../tags/tag526.xml"/><Relationship Id="rId16" Type="http://schemas.openxmlformats.org/officeDocument/2006/relationships/tags" Target="../tags/tag540.xml"/><Relationship Id="rId20" Type="http://schemas.openxmlformats.org/officeDocument/2006/relationships/tags" Target="../tags/tag544.xml"/><Relationship Id="rId29" Type="http://schemas.openxmlformats.org/officeDocument/2006/relationships/slide" Target="slide30.xml"/><Relationship Id="rId1" Type="http://schemas.openxmlformats.org/officeDocument/2006/relationships/tags" Target="../tags/tag525.xml"/><Relationship Id="rId6" Type="http://schemas.openxmlformats.org/officeDocument/2006/relationships/tags" Target="../tags/tag530.xml"/><Relationship Id="rId11" Type="http://schemas.openxmlformats.org/officeDocument/2006/relationships/tags" Target="../tags/tag535.xml"/><Relationship Id="rId24" Type="http://schemas.openxmlformats.org/officeDocument/2006/relationships/tags" Target="../tags/tag548.xml"/><Relationship Id="rId32" Type="http://schemas.openxmlformats.org/officeDocument/2006/relationships/slide" Target="slide27.xml"/><Relationship Id="rId5" Type="http://schemas.openxmlformats.org/officeDocument/2006/relationships/tags" Target="../tags/tag529.xml"/><Relationship Id="rId15" Type="http://schemas.openxmlformats.org/officeDocument/2006/relationships/tags" Target="../tags/tag539.xml"/><Relationship Id="rId23" Type="http://schemas.openxmlformats.org/officeDocument/2006/relationships/tags" Target="../tags/tag547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23.xml"/><Relationship Id="rId10" Type="http://schemas.openxmlformats.org/officeDocument/2006/relationships/tags" Target="../tags/tag534.xml"/><Relationship Id="rId19" Type="http://schemas.openxmlformats.org/officeDocument/2006/relationships/tags" Target="../tags/tag543.xml"/><Relationship Id="rId31" Type="http://schemas.openxmlformats.org/officeDocument/2006/relationships/slide" Target="slide28.xml"/><Relationship Id="rId4" Type="http://schemas.openxmlformats.org/officeDocument/2006/relationships/tags" Target="../tags/tag528.xml"/><Relationship Id="rId9" Type="http://schemas.openxmlformats.org/officeDocument/2006/relationships/tags" Target="../tags/tag533.xml"/><Relationship Id="rId14" Type="http://schemas.openxmlformats.org/officeDocument/2006/relationships/tags" Target="../tags/tag538.xml"/><Relationship Id="rId22" Type="http://schemas.openxmlformats.org/officeDocument/2006/relationships/tags" Target="../tags/tag546.xml"/><Relationship Id="rId27" Type="http://schemas.openxmlformats.org/officeDocument/2006/relationships/tags" Target="../tags/tag551.xml"/><Relationship Id="rId30" Type="http://schemas.openxmlformats.org/officeDocument/2006/relationships/slide" Target="slide29.xml"/><Relationship Id="rId35" Type="http://schemas.openxmlformats.org/officeDocument/2006/relationships/slide" Target="slide24.xml"/><Relationship Id="rId8" Type="http://schemas.openxmlformats.org/officeDocument/2006/relationships/tags" Target="../tags/tag53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564.xml"/><Relationship Id="rId18" Type="http://schemas.openxmlformats.org/officeDocument/2006/relationships/tags" Target="../tags/tag569.xml"/><Relationship Id="rId26" Type="http://schemas.openxmlformats.org/officeDocument/2006/relationships/tags" Target="../tags/tag577.xml"/><Relationship Id="rId3" Type="http://schemas.openxmlformats.org/officeDocument/2006/relationships/tags" Target="../tags/tag554.xml"/><Relationship Id="rId21" Type="http://schemas.openxmlformats.org/officeDocument/2006/relationships/tags" Target="../tags/tag572.xml"/><Relationship Id="rId34" Type="http://schemas.openxmlformats.org/officeDocument/2006/relationships/slide" Target="slide25.xml"/><Relationship Id="rId7" Type="http://schemas.openxmlformats.org/officeDocument/2006/relationships/tags" Target="../tags/tag558.xml"/><Relationship Id="rId12" Type="http://schemas.openxmlformats.org/officeDocument/2006/relationships/tags" Target="../tags/tag563.xml"/><Relationship Id="rId17" Type="http://schemas.openxmlformats.org/officeDocument/2006/relationships/tags" Target="../tags/tag568.xml"/><Relationship Id="rId25" Type="http://schemas.openxmlformats.org/officeDocument/2006/relationships/tags" Target="../tags/tag576.xml"/><Relationship Id="rId33" Type="http://schemas.openxmlformats.org/officeDocument/2006/relationships/slide" Target="slide26.xml"/><Relationship Id="rId2" Type="http://schemas.openxmlformats.org/officeDocument/2006/relationships/tags" Target="../tags/tag553.xml"/><Relationship Id="rId16" Type="http://schemas.openxmlformats.org/officeDocument/2006/relationships/tags" Target="../tags/tag567.xml"/><Relationship Id="rId20" Type="http://schemas.openxmlformats.org/officeDocument/2006/relationships/tags" Target="../tags/tag571.xml"/><Relationship Id="rId29" Type="http://schemas.openxmlformats.org/officeDocument/2006/relationships/slide" Target="slide30.xml"/><Relationship Id="rId1" Type="http://schemas.openxmlformats.org/officeDocument/2006/relationships/tags" Target="../tags/tag552.xml"/><Relationship Id="rId6" Type="http://schemas.openxmlformats.org/officeDocument/2006/relationships/tags" Target="../tags/tag557.xml"/><Relationship Id="rId11" Type="http://schemas.openxmlformats.org/officeDocument/2006/relationships/tags" Target="../tags/tag562.xml"/><Relationship Id="rId24" Type="http://schemas.openxmlformats.org/officeDocument/2006/relationships/tags" Target="../tags/tag575.xml"/><Relationship Id="rId32" Type="http://schemas.openxmlformats.org/officeDocument/2006/relationships/slide" Target="slide27.xml"/><Relationship Id="rId5" Type="http://schemas.openxmlformats.org/officeDocument/2006/relationships/tags" Target="../tags/tag556.xml"/><Relationship Id="rId15" Type="http://schemas.openxmlformats.org/officeDocument/2006/relationships/tags" Target="../tags/tag566.xml"/><Relationship Id="rId23" Type="http://schemas.openxmlformats.org/officeDocument/2006/relationships/tags" Target="../tags/tag574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23.xml"/><Relationship Id="rId10" Type="http://schemas.openxmlformats.org/officeDocument/2006/relationships/tags" Target="../tags/tag561.xml"/><Relationship Id="rId19" Type="http://schemas.openxmlformats.org/officeDocument/2006/relationships/tags" Target="../tags/tag570.xml"/><Relationship Id="rId31" Type="http://schemas.openxmlformats.org/officeDocument/2006/relationships/slide" Target="slide28.xml"/><Relationship Id="rId4" Type="http://schemas.openxmlformats.org/officeDocument/2006/relationships/tags" Target="../tags/tag555.xml"/><Relationship Id="rId9" Type="http://schemas.openxmlformats.org/officeDocument/2006/relationships/tags" Target="../tags/tag560.xml"/><Relationship Id="rId14" Type="http://schemas.openxmlformats.org/officeDocument/2006/relationships/tags" Target="../tags/tag565.xml"/><Relationship Id="rId22" Type="http://schemas.openxmlformats.org/officeDocument/2006/relationships/tags" Target="../tags/tag573.xml"/><Relationship Id="rId27" Type="http://schemas.openxmlformats.org/officeDocument/2006/relationships/tags" Target="../tags/tag578.xml"/><Relationship Id="rId30" Type="http://schemas.openxmlformats.org/officeDocument/2006/relationships/slide" Target="slide29.xml"/><Relationship Id="rId35" Type="http://schemas.openxmlformats.org/officeDocument/2006/relationships/slide" Target="slide24.xml"/><Relationship Id="rId8" Type="http://schemas.openxmlformats.org/officeDocument/2006/relationships/tags" Target="../tags/tag5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591.xml"/><Relationship Id="rId18" Type="http://schemas.openxmlformats.org/officeDocument/2006/relationships/tags" Target="../tags/tag596.xml"/><Relationship Id="rId26" Type="http://schemas.openxmlformats.org/officeDocument/2006/relationships/tags" Target="../tags/tag604.xml"/><Relationship Id="rId3" Type="http://schemas.openxmlformats.org/officeDocument/2006/relationships/tags" Target="../tags/tag581.xml"/><Relationship Id="rId21" Type="http://schemas.openxmlformats.org/officeDocument/2006/relationships/tags" Target="../tags/tag599.xml"/><Relationship Id="rId34" Type="http://schemas.openxmlformats.org/officeDocument/2006/relationships/slide" Target="slide25.xml"/><Relationship Id="rId7" Type="http://schemas.openxmlformats.org/officeDocument/2006/relationships/tags" Target="../tags/tag585.xml"/><Relationship Id="rId12" Type="http://schemas.openxmlformats.org/officeDocument/2006/relationships/tags" Target="../tags/tag590.xml"/><Relationship Id="rId17" Type="http://schemas.openxmlformats.org/officeDocument/2006/relationships/tags" Target="../tags/tag595.xml"/><Relationship Id="rId25" Type="http://schemas.openxmlformats.org/officeDocument/2006/relationships/tags" Target="../tags/tag603.xml"/><Relationship Id="rId33" Type="http://schemas.openxmlformats.org/officeDocument/2006/relationships/slide" Target="slide26.xml"/><Relationship Id="rId2" Type="http://schemas.openxmlformats.org/officeDocument/2006/relationships/tags" Target="../tags/tag580.xml"/><Relationship Id="rId16" Type="http://schemas.openxmlformats.org/officeDocument/2006/relationships/tags" Target="../tags/tag594.xml"/><Relationship Id="rId20" Type="http://schemas.openxmlformats.org/officeDocument/2006/relationships/tags" Target="../tags/tag598.xml"/><Relationship Id="rId29" Type="http://schemas.openxmlformats.org/officeDocument/2006/relationships/slide" Target="slide30.xml"/><Relationship Id="rId1" Type="http://schemas.openxmlformats.org/officeDocument/2006/relationships/tags" Target="../tags/tag579.xml"/><Relationship Id="rId6" Type="http://schemas.openxmlformats.org/officeDocument/2006/relationships/tags" Target="../tags/tag584.xml"/><Relationship Id="rId11" Type="http://schemas.openxmlformats.org/officeDocument/2006/relationships/tags" Target="../tags/tag589.xml"/><Relationship Id="rId24" Type="http://schemas.openxmlformats.org/officeDocument/2006/relationships/tags" Target="../tags/tag602.xml"/><Relationship Id="rId32" Type="http://schemas.openxmlformats.org/officeDocument/2006/relationships/slide" Target="slide27.xml"/><Relationship Id="rId5" Type="http://schemas.openxmlformats.org/officeDocument/2006/relationships/tags" Target="../tags/tag583.xml"/><Relationship Id="rId15" Type="http://schemas.openxmlformats.org/officeDocument/2006/relationships/tags" Target="../tags/tag593.xml"/><Relationship Id="rId23" Type="http://schemas.openxmlformats.org/officeDocument/2006/relationships/tags" Target="../tags/tag601.xml"/><Relationship Id="rId28" Type="http://schemas.openxmlformats.org/officeDocument/2006/relationships/slideLayout" Target="../slideLayouts/slideLayout6.xml"/><Relationship Id="rId36" Type="http://schemas.openxmlformats.org/officeDocument/2006/relationships/slide" Target="slide23.xml"/><Relationship Id="rId10" Type="http://schemas.openxmlformats.org/officeDocument/2006/relationships/tags" Target="../tags/tag588.xml"/><Relationship Id="rId19" Type="http://schemas.openxmlformats.org/officeDocument/2006/relationships/tags" Target="../tags/tag597.xml"/><Relationship Id="rId31" Type="http://schemas.openxmlformats.org/officeDocument/2006/relationships/slide" Target="slide28.xml"/><Relationship Id="rId4" Type="http://schemas.openxmlformats.org/officeDocument/2006/relationships/tags" Target="../tags/tag582.xml"/><Relationship Id="rId9" Type="http://schemas.openxmlformats.org/officeDocument/2006/relationships/tags" Target="../tags/tag587.xml"/><Relationship Id="rId14" Type="http://schemas.openxmlformats.org/officeDocument/2006/relationships/tags" Target="../tags/tag592.xml"/><Relationship Id="rId22" Type="http://schemas.openxmlformats.org/officeDocument/2006/relationships/tags" Target="../tags/tag600.xml"/><Relationship Id="rId27" Type="http://schemas.openxmlformats.org/officeDocument/2006/relationships/tags" Target="../tags/tag605.xml"/><Relationship Id="rId30" Type="http://schemas.openxmlformats.org/officeDocument/2006/relationships/slide" Target="slide29.xml"/><Relationship Id="rId35" Type="http://schemas.openxmlformats.org/officeDocument/2006/relationships/slide" Target="slide24.xml"/><Relationship Id="rId8" Type="http://schemas.openxmlformats.org/officeDocument/2006/relationships/tags" Target="../tags/tag58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613.xml"/><Relationship Id="rId13" Type="http://schemas.openxmlformats.org/officeDocument/2006/relationships/tags" Target="../tags/tag618.xml"/><Relationship Id="rId18" Type="http://schemas.openxmlformats.org/officeDocument/2006/relationships/tags" Target="../tags/tag623.xml"/><Relationship Id="rId3" Type="http://schemas.openxmlformats.org/officeDocument/2006/relationships/tags" Target="../tags/tag608.xml"/><Relationship Id="rId21" Type="http://schemas.openxmlformats.org/officeDocument/2006/relationships/slide" Target="slide34.xml"/><Relationship Id="rId7" Type="http://schemas.openxmlformats.org/officeDocument/2006/relationships/tags" Target="../tags/tag612.xml"/><Relationship Id="rId12" Type="http://schemas.openxmlformats.org/officeDocument/2006/relationships/tags" Target="../tags/tag617.xml"/><Relationship Id="rId17" Type="http://schemas.openxmlformats.org/officeDocument/2006/relationships/tags" Target="../tags/tag622.xml"/><Relationship Id="rId2" Type="http://schemas.openxmlformats.org/officeDocument/2006/relationships/tags" Target="../tags/tag607.xml"/><Relationship Id="rId16" Type="http://schemas.openxmlformats.org/officeDocument/2006/relationships/tags" Target="../tags/tag621.xml"/><Relationship Id="rId20" Type="http://schemas.openxmlformats.org/officeDocument/2006/relationships/slide" Target="slide35.xml"/><Relationship Id="rId1" Type="http://schemas.openxmlformats.org/officeDocument/2006/relationships/tags" Target="../tags/tag606.xml"/><Relationship Id="rId6" Type="http://schemas.openxmlformats.org/officeDocument/2006/relationships/tags" Target="../tags/tag611.xml"/><Relationship Id="rId11" Type="http://schemas.openxmlformats.org/officeDocument/2006/relationships/tags" Target="../tags/tag616.xml"/><Relationship Id="rId5" Type="http://schemas.openxmlformats.org/officeDocument/2006/relationships/tags" Target="../tags/tag610.xml"/><Relationship Id="rId15" Type="http://schemas.openxmlformats.org/officeDocument/2006/relationships/tags" Target="../tags/tag620.xml"/><Relationship Id="rId23" Type="http://schemas.openxmlformats.org/officeDocument/2006/relationships/slide" Target="slide32.xml"/><Relationship Id="rId10" Type="http://schemas.openxmlformats.org/officeDocument/2006/relationships/tags" Target="../tags/tag615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609.xml"/><Relationship Id="rId9" Type="http://schemas.openxmlformats.org/officeDocument/2006/relationships/tags" Target="../tags/tag614.xml"/><Relationship Id="rId14" Type="http://schemas.openxmlformats.org/officeDocument/2006/relationships/tags" Target="../tags/tag619.xml"/><Relationship Id="rId22" Type="http://schemas.openxmlformats.org/officeDocument/2006/relationships/slide" Target="slide3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631.xml"/><Relationship Id="rId13" Type="http://schemas.openxmlformats.org/officeDocument/2006/relationships/tags" Target="../tags/tag636.xml"/><Relationship Id="rId18" Type="http://schemas.openxmlformats.org/officeDocument/2006/relationships/tags" Target="../tags/tag641.xml"/><Relationship Id="rId3" Type="http://schemas.openxmlformats.org/officeDocument/2006/relationships/tags" Target="../tags/tag626.xml"/><Relationship Id="rId21" Type="http://schemas.openxmlformats.org/officeDocument/2006/relationships/slide" Target="slide35.xml"/><Relationship Id="rId7" Type="http://schemas.openxmlformats.org/officeDocument/2006/relationships/tags" Target="../tags/tag630.xml"/><Relationship Id="rId12" Type="http://schemas.openxmlformats.org/officeDocument/2006/relationships/tags" Target="../tags/tag635.xml"/><Relationship Id="rId17" Type="http://schemas.openxmlformats.org/officeDocument/2006/relationships/tags" Target="../tags/tag640.xml"/><Relationship Id="rId2" Type="http://schemas.openxmlformats.org/officeDocument/2006/relationships/tags" Target="../tags/tag625.xml"/><Relationship Id="rId16" Type="http://schemas.openxmlformats.org/officeDocument/2006/relationships/tags" Target="../tags/tag639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624.xml"/><Relationship Id="rId6" Type="http://schemas.openxmlformats.org/officeDocument/2006/relationships/tags" Target="../tags/tag629.xml"/><Relationship Id="rId11" Type="http://schemas.openxmlformats.org/officeDocument/2006/relationships/tags" Target="../tags/tag634.xml"/><Relationship Id="rId24" Type="http://schemas.openxmlformats.org/officeDocument/2006/relationships/slide" Target="slide32.xml"/><Relationship Id="rId5" Type="http://schemas.openxmlformats.org/officeDocument/2006/relationships/tags" Target="../tags/tag628.xml"/><Relationship Id="rId15" Type="http://schemas.openxmlformats.org/officeDocument/2006/relationships/tags" Target="../tags/tag638.xml"/><Relationship Id="rId23" Type="http://schemas.openxmlformats.org/officeDocument/2006/relationships/slide" Target="slide33.xml"/><Relationship Id="rId10" Type="http://schemas.openxmlformats.org/officeDocument/2006/relationships/tags" Target="../tags/tag633.xml"/><Relationship Id="rId19" Type="http://schemas.openxmlformats.org/officeDocument/2006/relationships/tags" Target="../tags/tag642.xml"/><Relationship Id="rId4" Type="http://schemas.openxmlformats.org/officeDocument/2006/relationships/tags" Target="../tags/tag627.xml"/><Relationship Id="rId9" Type="http://schemas.openxmlformats.org/officeDocument/2006/relationships/tags" Target="../tags/tag632.xml"/><Relationship Id="rId14" Type="http://schemas.openxmlformats.org/officeDocument/2006/relationships/tags" Target="../tags/tag637.xml"/><Relationship Id="rId22" Type="http://schemas.openxmlformats.org/officeDocument/2006/relationships/slide" Target="slide3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650.xml"/><Relationship Id="rId13" Type="http://schemas.openxmlformats.org/officeDocument/2006/relationships/tags" Target="../tags/tag655.xml"/><Relationship Id="rId18" Type="http://schemas.openxmlformats.org/officeDocument/2006/relationships/tags" Target="../tags/tag660.xml"/><Relationship Id="rId3" Type="http://schemas.openxmlformats.org/officeDocument/2006/relationships/tags" Target="../tags/tag645.xml"/><Relationship Id="rId21" Type="http://schemas.openxmlformats.org/officeDocument/2006/relationships/slide" Target="slide35.xml"/><Relationship Id="rId7" Type="http://schemas.openxmlformats.org/officeDocument/2006/relationships/tags" Target="../tags/tag649.xml"/><Relationship Id="rId12" Type="http://schemas.openxmlformats.org/officeDocument/2006/relationships/tags" Target="../tags/tag654.xml"/><Relationship Id="rId17" Type="http://schemas.openxmlformats.org/officeDocument/2006/relationships/tags" Target="../tags/tag659.xml"/><Relationship Id="rId2" Type="http://schemas.openxmlformats.org/officeDocument/2006/relationships/tags" Target="../tags/tag644.xml"/><Relationship Id="rId16" Type="http://schemas.openxmlformats.org/officeDocument/2006/relationships/tags" Target="../tags/tag658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643.xml"/><Relationship Id="rId6" Type="http://schemas.openxmlformats.org/officeDocument/2006/relationships/tags" Target="../tags/tag648.xml"/><Relationship Id="rId11" Type="http://schemas.openxmlformats.org/officeDocument/2006/relationships/tags" Target="../tags/tag653.xml"/><Relationship Id="rId24" Type="http://schemas.openxmlformats.org/officeDocument/2006/relationships/slide" Target="slide32.xml"/><Relationship Id="rId5" Type="http://schemas.openxmlformats.org/officeDocument/2006/relationships/tags" Target="../tags/tag647.xml"/><Relationship Id="rId15" Type="http://schemas.openxmlformats.org/officeDocument/2006/relationships/tags" Target="../tags/tag657.xml"/><Relationship Id="rId23" Type="http://schemas.openxmlformats.org/officeDocument/2006/relationships/slide" Target="slide33.xml"/><Relationship Id="rId10" Type="http://schemas.openxmlformats.org/officeDocument/2006/relationships/tags" Target="../tags/tag652.xml"/><Relationship Id="rId19" Type="http://schemas.openxmlformats.org/officeDocument/2006/relationships/tags" Target="../tags/tag661.xml"/><Relationship Id="rId4" Type="http://schemas.openxmlformats.org/officeDocument/2006/relationships/tags" Target="../tags/tag646.xml"/><Relationship Id="rId9" Type="http://schemas.openxmlformats.org/officeDocument/2006/relationships/tags" Target="../tags/tag651.xml"/><Relationship Id="rId14" Type="http://schemas.openxmlformats.org/officeDocument/2006/relationships/tags" Target="../tags/tag656.xml"/><Relationship Id="rId22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669.xml"/><Relationship Id="rId13" Type="http://schemas.openxmlformats.org/officeDocument/2006/relationships/tags" Target="../tags/tag674.xml"/><Relationship Id="rId18" Type="http://schemas.openxmlformats.org/officeDocument/2006/relationships/tags" Target="../tags/tag679.xml"/><Relationship Id="rId3" Type="http://schemas.openxmlformats.org/officeDocument/2006/relationships/tags" Target="../tags/tag664.xml"/><Relationship Id="rId21" Type="http://schemas.openxmlformats.org/officeDocument/2006/relationships/slide" Target="slide35.xml"/><Relationship Id="rId7" Type="http://schemas.openxmlformats.org/officeDocument/2006/relationships/tags" Target="../tags/tag668.xml"/><Relationship Id="rId12" Type="http://schemas.openxmlformats.org/officeDocument/2006/relationships/tags" Target="../tags/tag673.xml"/><Relationship Id="rId17" Type="http://schemas.openxmlformats.org/officeDocument/2006/relationships/tags" Target="../tags/tag678.xml"/><Relationship Id="rId2" Type="http://schemas.openxmlformats.org/officeDocument/2006/relationships/tags" Target="../tags/tag663.xml"/><Relationship Id="rId16" Type="http://schemas.openxmlformats.org/officeDocument/2006/relationships/tags" Target="../tags/tag677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662.xml"/><Relationship Id="rId6" Type="http://schemas.openxmlformats.org/officeDocument/2006/relationships/tags" Target="../tags/tag667.xml"/><Relationship Id="rId11" Type="http://schemas.openxmlformats.org/officeDocument/2006/relationships/tags" Target="../tags/tag672.xml"/><Relationship Id="rId24" Type="http://schemas.openxmlformats.org/officeDocument/2006/relationships/slide" Target="slide32.xml"/><Relationship Id="rId5" Type="http://schemas.openxmlformats.org/officeDocument/2006/relationships/tags" Target="../tags/tag666.xml"/><Relationship Id="rId15" Type="http://schemas.openxmlformats.org/officeDocument/2006/relationships/tags" Target="../tags/tag676.xml"/><Relationship Id="rId23" Type="http://schemas.openxmlformats.org/officeDocument/2006/relationships/slide" Target="slide33.xml"/><Relationship Id="rId10" Type="http://schemas.openxmlformats.org/officeDocument/2006/relationships/tags" Target="../tags/tag671.xml"/><Relationship Id="rId19" Type="http://schemas.openxmlformats.org/officeDocument/2006/relationships/tags" Target="../tags/tag680.xml"/><Relationship Id="rId4" Type="http://schemas.openxmlformats.org/officeDocument/2006/relationships/tags" Target="../tags/tag665.xml"/><Relationship Id="rId9" Type="http://schemas.openxmlformats.org/officeDocument/2006/relationships/tags" Target="../tags/tag670.xml"/><Relationship Id="rId14" Type="http://schemas.openxmlformats.org/officeDocument/2006/relationships/tags" Target="../tags/tag675.xml"/><Relationship Id="rId22" Type="http://schemas.openxmlformats.org/officeDocument/2006/relationships/slide" Target="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688.xml"/><Relationship Id="rId13" Type="http://schemas.openxmlformats.org/officeDocument/2006/relationships/tags" Target="../tags/tag693.xml"/><Relationship Id="rId18" Type="http://schemas.openxmlformats.org/officeDocument/2006/relationships/tags" Target="../tags/tag698.xml"/><Relationship Id="rId3" Type="http://schemas.openxmlformats.org/officeDocument/2006/relationships/tags" Target="../tags/tag683.xml"/><Relationship Id="rId21" Type="http://schemas.openxmlformats.org/officeDocument/2006/relationships/slide" Target="slide35.xml"/><Relationship Id="rId7" Type="http://schemas.openxmlformats.org/officeDocument/2006/relationships/tags" Target="../tags/tag687.xml"/><Relationship Id="rId12" Type="http://schemas.openxmlformats.org/officeDocument/2006/relationships/tags" Target="../tags/tag692.xml"/><Relationship Id="rId17" Type="http://schemas.openxmlformats.org/officeDocument/2006/relationships/tags" Target="../tags/tag697.xml"/><Relationship Id="rId2" Type="http://schemas.openxmlformats.org/officeDocument/2006/relationships/tags" Target="../tags/tag682.xml"/><Relationship Id="rId16" Type="http://schemas.openxmlformats.org/officeDocument/2006/relationships/tags" Target="../tags/tag696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681.xml"/><Relationship Id="rId6" Type="http://schemas.openxmlformats.org/officeDocument/2006/relationships/tags" Target="../tags/tag686.xml"/><Relationship Id="rId11" Type="http://schemas.openxmlformats.org/officeDocument/2006/relationships/tags" Target="../tags/tag691.xml"/><Relationship Id="rId24" Type="http://schemas.openxmlformats.org/officeDocument/2006/relationships/slide" Target="slide32.xml"/><Relationship Id="rId5" Type="http://schemas.openxmlformats.org/officeDocument/2006/relationships/tags" Target="../tags/tag685.xml"/><Relationship Id="rId15" Type="http://schemas.openxmlformats.org/officeDocument/2006/relationships/tags" Target="../tags/tag695.xml"/><Relationship Id="rId23" Type="http://schemas.openxmlformats.org/officeDocument/2006/relationships/slide" Target="slide33.xml"/><Relationship Id="rId10" Type="http://schemas.openxmlformats.org/officeDocument/2006/relationships/tags" Target="../tags/tag690.xml"/><Relationship Id="rId19" Type="http://schemas.openxmlformats.org/officeDocument/2006/relationships/tags" Target="../tags/tag699.xml"/><Relationship Id="rId4" Type="http://schemas.openxmlformats.org/officeDocument/2006/relationships/tags" Target="../tags/tag684.xml"/><Relationship Id="rId9" Type="http://schemas.openxmlformats.org/officeDocument/2006/relationships/tags" Target="../tags/tag689.xml"/><Relationship Id="rId14" Type="http://schemas.openxmlformats.org/officeDocument/2006/relationships/tags" Target="../tags/tag694.xml"/><Relationship Id="rId22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707.xml"/><Relationship Id="rId13" Type="http://schemas.openxmlformats.org/officeDocument/2006/relationships/tags" Target="../tags/tag712.xml"/><Relationship Id="rId18" Type="http://schemas.openxmlformats.org/officeDocument/2006/relationships/slide" Target="slide38.xml"/><Relationship Id="rId3" Type="http://schemas.openxmlformats.org/officeDocument/2006/relationships/tags" Target="../tags/tag702.xml"/><Relationship Id="rId7" Type="http://schemas.openxmlformats.org/officeDocument/2006/relationships/tags" Target="../tags/tag706.xml"/><Relationship Id="rId12" Type="http://schemas.openxmlformats.org/officeDocument/2006/relationships/tags" Target="../tags/tag711.xml"/><Relationship Id="rId17" Type="http://schemas.openxmlformats.org/officeDocument/2006/relationships/slide" Target="slide39.xml"/><Relationship Id="rId2" Type="http://schemas.openxmlformats.org/officeDocument/2006/relationships/tags" Target="../tags/tag701.xml"/><Relationship Id="rId16" Type="http://schemas.openxmlformats.org/officeDocument/2006/relationships/slide" Target="slide40.xml"/><Relationship Id="rId1" Type="http://schemas.openxmlformats.org/officeDocument/2006/relationships/tags" Target="../tags/tag700.xml"/><Relationship Id="rId6" Type="http://schemas.openxmlformats.org/officeDocument/2006/relationships/tags" Target="../tags/tag705.xml"/><Relationship Id="rId11" Type="http://schemas.openxmlformats.org/officeDocument/2006/relationships/tags" Target="../tags/tag710.xml"/><Relationship Id="rId5" Type="http://schemas.openxmlformats.org/officeDocument/2006/relationships/tags" Target="../tags/tag704.xml"/><Relationship Id="rId15" Type="http://schemas.openxmlformats.org/officeDocument/2006/relationships/slideLayout" Target="../slideLayouts/slideLayout6.xml"/><Relationship Id="rId10" Type="http://schemas.openxmlformats.org/officeDocument/2006/relationships/tags" Target="../tags/tag709.xml"/><Relationship Id="rId19" Type="http://schemas.openxmlformats.org/officeDocument/2006/relationships/slide" Target="slide37.xml"/><Relationship Id="rId4" Type="http://schemas.openxmlformats.org/officeDocument/2006/relationships/tags" Target="../tags/tag703.xml"/><Relationship Id="rId9" Type="http://schemas.openxmlformats.org/officeDocument/2006/relationships/tags" Target="../tags/tag708.xml"/><Relationship Id="rId14" Type="http://schemas.openxmlformats.org/officeDocument/2006/relationships/tags" Target="../tags/tag7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721.xml"/><Relationship Id="rId13" Type="http://schemas.openxmlformats.org/officeDocument/2006/relationships/tags" Target="../tags/tag726.xml"/><Relationship Id="rId18" Type="http://schemas.openxmlformats.org/officeDocument/2006/relationships/slide" Target="slide39.xml"/><Relationship Id="rId3" Type="http://schemas.openxmlformats.org/officeDocument/2006/relationships/tags" Target="../tags/tag716.xml"/><Relationship Id="rId7" Type="http://schemas.openxmlformats.org/officeDocument/2006/relationships/tags" Target="../tags/tag720.xml"/><Relationship Id="rId12" Type="http://schemas.openxmlformats.org/officeDocument/2006/relationships/tags" Target="../tags/tag725.xml"/><Relationship Id="rId17" Type="http://schemas.openxmlformats.org/officeDocument/2006/relationships/slide" Target="slide40.xml"/><Relationship Id="rId2" Type="http://schemas.openxmlformats.org/officeDocument/2006/relationships/tags" Target="../tags/tag715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37.xml"/><Relationship Id="rId1" Type="http://schemas.openxmlformats.org/officeDocument/2006/relationships/tags" Target="../tags/tag714.xml"/><Relationship Id="rId6" Type="http://schemas.openxmlformats.org/officeDocument/2006/relationships/tags" Target="../tags/tag719.xml"/><Relationship Id="rId11" Type="http://schemas.openxmlformats.org/officeDocument/2006/relationships/tags" Target="../tags/tag724.xml"/><Relationship Id="rId5" Type="http://schemas.openxmlformats.org/officeDocument/2006/relationships/tags" Target="../tags/tag718.xml"/><Relationship Id="rId15" Type="http://schemas.openxmlformats.org/officeDocument/2006/relationships/tags" Target="../tags/tag728.xml"/><Relationship Id="rId10" Type="http://schemas.openxmlformats.org/officeDocument/2006/relationships/tags" Target="../tags/tag723.xml"/><Relationship Id="rId19" Type="http://schemas.openxmlformats.org/officeDocument/2006/relationships/slide" Target="slide38.xml"/><Relationship Id="rId4" Type="http://schemas.openxmlformats.org/officeDocument/2006/relationships/tags" Target="../tags/tag717.xml"/><Relationship Id="rId9" Type="http://schemas.openxmlformats.org/officeDocument/2006/relationships/tags" Target="../tags/tag722.xml"/><Relationship Id="rId14" Type="http://schemas.openxmlformats.org/officeDocument/2006/relationships/tags" Target="../tags/tag72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736.xml"/><Relationship Id="rId13" Type="http://schemas.openxmlformats.org/officeDocument/2006/relationships/tags" Target="../tags/tag741.xml"/><Relationship Id="rId18" Type="http://schemas.openxmlformats.org/officeDocument/2006/relationships/slide" Target="slide39.xml"/><Relationship Id="rId3" Type="http://schemas.openxmlformats.org/officeDocument/2006/relationships/tags" Target="../tags/tag731.xml"/><Relationship Id="rId7" Type="http://schemas.openxmlformats.org/officeDocument/2006/relationships/tags" Target="../tags/tag735.xml"/><Relationship Id="rId12" Type="http://schemas.openxmlformats.org/officeDocument/2006/relationships/tags" Target="../tags/tag740.xml"/><Relationship Id="rId17" Type="http://schemas.openxmlformats.org/officeDocument/2006/relationships/slide" Target="slide40.xml"/><Relationship Id="rId2" Type="http://schemas.openxmlformats.org/officeDocument/2006/relationships/tags" Target="../tags/tag730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37.xml"/><Relationship Id="rId1" Type="http://schemas.openxmlformats.org/officeDocument/2006/relationships/tags" Target="../tags/tag729.xml"/><Relationship Id="rId6" Type="http://schemas.openxmlformats.org/officeDocument/2006/relationships/tags" Target="../tags/tag734.xml"/><Relationship Id="rId11" Type="http://schemas.openxmlformats.org/officeDocument/2006/relationships/tags" Target="../tags/tag739.xml"/><Relationship Id="rId5" Type="http://schemas.openxmlformats.org/officeDocument/2006/relationships/tags" Target="../tags/tag733.xml"/><Relationship Id="rId15" Type="http://schemas.openxmlformats.org/officeDocument/2006/relationships/tags" Target="../tags/tag743.xml"/><Relationship Id="rId10" Type="http://schemas.openxmlformats.org/officeDocument/2006/relationships/tags" Target="../tags/tag738.xml"/><Relationship Id="rId19" Type="http://schemas.openxmlformats.org/officeDocument/2006/relationships/slide" Target="slide38.xml"/><Relationship Id="rId4" Type="http://schemas.openxmlformats.org/officeDocument/2006/relationships/tags" Target="../tags/tag732.xml"/><Relationship Id="rId9" Type="http://schemas.openxmlformats.org/officeDocument/2006/relationships/tags" Target="../tags/tag737.xml"/><Relationship Id="rId14" Type="http://schemas.openxmlformats.org/officeDocument/2006/relationships/tags" Target="../tags/tag74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51.xml"/><Relationship Id="rId13" Type="http://schemas.openxmlformats.org/officeDocument/2006/relationships/tags" Target="../tags/tag756.xml"/><Relationship Id="rId18" Type="http://schemas.openxmlformats.org/officeDocument/2006/relationships/slide" Target="slide39.xml"/><Relationship Id="rId3" Type="http://schemas.openxmlformats.org/officeDocument/2006/relationships/tags" Target="../tags/tag746.xml"/><Relationship Id="rId7" Type="http://schemas.openxmlformats.org/officeDocument/2006/relationships/tags" Target="../tags/tag750.xml"/><Relationship Id="rId12" Type="http://schemas.openxmlformats.org/officeDocument/2006/relationships/tags" Target="../tags/tag755.xml"/><Relationship Id="rId17" Type="http://schemas.openxmlformats.org/officeDocument/2006/relationships/slide" Target="slide40.xml"/><Relationship Id="rId2" Type="http://schemas.openxmlformats.org/officeDocument/2006/relationships/tags" Target="../tags/tag745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37.xml"/><Relationship Id="rId1" Type="http://schemas.openxmlformats.org/officeDocument/2006/relationships/tags" Target="../tags/tag744.xml"/><Relationship Id="rId6" Type="http://schemas.openxmlformats.org/officeDocument/2006/relationships/tags" Target="../tags/tag749.xml"/><Relationship Id="rId11" Type="http://schemas.openxmlformats.org/officeDocument/2006/relationships/tags" Target="../tags/tag754.xml"/><Relationship Id="rId5" Type="http://schemas.openxmlformats.org/officeDocument/2006/relationships/tags" Target="../tags/tag748.xml"/><Relationship Id="rId15" Type="http://schemas.openxmlformats.org/officeDocument/2006/relationships/tags" Target="../tags/tag758.xml"/><Relationship Id="rId10" Type="http://schemas.openxmlformats.org/officeDocument/2006/relationships/tags" Target="../tags/tag753.xml"/><Relationship Id="rId19" Type="http://schemas.openxmlformats.org/officeDocument/2006/relationships/slide" Target="slide38.xml"/><Relationship Id="rId4" Type="http://schemas.openxmlformats.org/officeDocument/2006/relationships/tags" Target="../tags/tag747.xml"/><Relationship Id="rId9" Type="http://schemas.openxmlformats.org/officeDocument/2006/relationships/tags" Target="../tags/tag752.xml"/><Relationship Id="rId14" Type="http://schemas.openxmlformats.org/officeDocument/2006/relationships/tags" Target="../tags/tag75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slide" Target="slide9.xml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slide" Target="slide12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slide" Target="slide13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slide" Target="slide14.xml"/><Relationship Id="rId28" Type="http://schemas.openxmlformats.org/officeDocument/2006/relationships/slide" Target="slide4.xml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766.xml"/><Relationship Id="rId13" Type="http://schemas.openxmlformats.org/officeDocument/2006/relationships/tags" Target="../tags/tag771.xml"/><Relationship Id="rId18" Type="http://schemas.openxmlformats.org/officeDocument/2006/relationships/slide" Target="slide39.xml"/><Relationship Id="rId3" Type="http://schemas.openxmlformats.org/officeDocument/2006/relationships/tags" Target="../tags/tag761.xml"/><Relationship Id="rId7" Type="http://schemas.openxmlformats.org/officeDocument/2006/relationships/tags" Target="../tags/tag765.xml"/><Relationship Id="rId12" Type="http://schemas.openxmlformats.org/officeDocument/2006/relationships/tags" Target="../tags/tag770.xml"/><Relationship Id="rId17" Type="http://schemas.openxmlformats.org/officeDocument/2006/relationships/slide" Target="slide40.xml"/><Relationship Id="rId2" Type="http://schemas.openxmlformats.org/officeDocument/2006/relationships/tags" Target="../tags/tag760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37.xml"/><Relationship Id="rId1" Type="http://schemas.openxmlformats.org/officeDocument/2006/relationships/tags" Target="../tags/tag759.xml"/><Relationship Id="rId6" Type="http://schemas.openxmlformats.org/officeDocument/2006/relationships/tags" Target="../tags/tag764.xml"/><Relationship Id="rId11" Type="http://schemas.openxmlformats.org/officeDocument/2006/relationships/tags" Target="../tags/tag769.xml"/><Relationship Id="rId5" Type="http://schemas.openxmlformats.org/officeDocument/2006/relationships/tags" Target="../tags/tag763.xml"/><Relationship Id="rId15" Type="http://schemas.openxmlformats.org/officeDocument/2006/relationships/tags" Target="../tags/tag773.xml"/><Relationship Id="rId10" Type="http://schemas.openxmlformats.org/officeDocument/2006/relationships/tags" Target="../tags/tag768.xml"/><Relationship Id="rId19" Type="http://schemas.openxmlformats.org/officeDocument/2006/relationships/slide" Target="slide38.xml"/><Relationship Id="rId4" Type="http://schemas.openxmlformats.org/officeDocument/2006/relationships/tags" Target="../tags/tag762.xml"/><Relationship Id="rId9" Type="http://schemas.openxmlformats.org/officeDocument/2006/relationships/tags" Target="../tags/tag767.xml"/><Relationship Id="rId14" Type="http://schemas.openxmlformats.org/officeDocument/2006/relationships/tags" Target="../tags/tag77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781.xml"/><Relationship Id="rId13" Type="http://schemas.openxmlformats.org/officeDocument/2006/relationships/tags" Target="../tags/tag786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776.xml"/><Relationship Id="rId21" Type="http://schemas.openxmlformats.org/officeDocument/2006/relationships/slide" Target="slide44.xml"/><Relationship Id="rId7" Type="http://schemas.openxmlformats.org/officeDocument/2006/relationships/tags" Target="../tags/tag780.xml"/><Relationship Id="rId12" Type="http://schemas.openxmlformats.org/officeDocument/2006/relationships/tags" Target="../tags/tag785.xml"/><Relationship Id="rId17" Type="http://schemas.openxmlformats.org/officeDocument/2006/relationships/tags" Target="../tags/tag790.xml"/><Relationship Id="rId2" Type="http://schemas.openxmlformats.org/officeDocument/2006/relationships/tags" Target="../tags/tag775.xml"/><Relationship Id="rId16" Type="http://schemas.openxmlformats.org/officeDocument/2006/relationships/tags" Target="../tags/tag789.xml"/><Relationship Id="rId20" Type="http://schemas.openxmlformats.org/officeDocument/2006/relationships/slide" Target="slide45.xml"/><Relationship Id="rId1" Type="http://schemas.openxmlformats.org/officeDocument/2006/relationships/tags" Target="../tags/tag774.xml"/><Relationship Id="rId6" Type="http://schemas.openxmlformats.org/officeDocument/2006/relationships/tags" Target="../tags/tag779.xml"/><Relationship Id="rId11" Type="http://schemas.openxmlformats.org/officeDocument/2006/relationships/tags" Target="../tags/tag784.xml"/><Relationship Id="rId5" Type="http://schemas.openxmlformats.org/officeDocument/2006/relationships/tags" Target="../tags/tag778.xml"/><Relationship Id="rId15" Type="http://schemas.openxmlformats.org/officeDocument/2006/relationships/tags" Target="../tags/tag788.xml"/><Relationship Id="rId23" Type="http://schemas.openxmlformats.org/officeDocument/2006/relationships/slide" Target="slide42.xml"/><Relationship Id="rId10" Type="http://schemas.openxmlformats.org/officeDocument/2006/relationships/tags" Target="../tags/tag783.xml"/><Relationship Id="rId19" Type="http://schemas.openxmlformats.org/officeDocument/2006/relationships/slide" Target="slide46.xml"/><Relationship Id="rId4" Type="http://schemas.openxmlformats.org/officeDocument/2006/relationships/tags" Target="../tags/tag777.xml"/><Relationship Id="rId9" Type="http://schemas.openxmlformats.org/officeDocument/2006/relationships/tags" Target="../tags/tag782.xml"/><Relationship Id="rId14" Type="http://schemas.openxmlformats.org/officeDocument/2006/relationships/tags" Target="../tags/tag787.xml"/><Relationship Id="rId22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798.xml"/><Relationship Id="rId13" Type="http://schemas.openxmlformats.org/officeDocument/2006/relationships/tags" Target="../tags/tag803.xml"/><Relationship Id="rId18" Type="http://schemas.openxmlformats.org/officeDocument/2006/relationships/tags" Target="../tags/tag808.xml"/><Relationship Id="rId3" Type="http://schemas.openxmlformats.org/officeDocument/2006/relationships/tags" Target="../tags/tag793.xml"/><Relationship Id="rId21" Type="http://schemas.openxmlformats.org/officeDocument/2006/relationships/slide" Target="slide45.xml"/><Relationship Id="rId7" Type="http://schemas.openxmlformats.org/officeDocument/2006/relationships/tags" Target="../tags/tag797.xml"/><Relationship Id="rId12" Type="http://schemas.openxmlformats.org/officeDocument/2006/relationships/tags" Target="../tags/tag802.xml"/><Relationship Id="rId17" Type="http://schemas.openxmlformats.org/officeDocument/2006/relationships/tags" Target="../tags/tag807.xml"/><Relationship Id="rId2" Type="http://schemas.openxmlformats.org/officeDocument/2006/relationships/tags" Target="../tags/tag792.xml"/><Relationship Id="rId16" Type="http://schemas.openxmlformats.org/officeDocument/2006/relationships/tags" Target="../tags/tag806.xml"/><Relationship Id="rId20" Type="http://schemas.openxmlformats.org/officeDocument/2006/relationships/slide" Target="slide46.xml"/><Relationship Id="rId1" Type="http://schemas.openxmlformats.org/officeDocument/2006/relationships/tags" Target="../tags/tag791.xml"/><Relationship Id="rId6" Type="http://schemas.openxmlformats.org/officeDocument/2006/relationships/tags" Target="../tags/tag796.xml"/><Relationship Id="rId11" Type="http://schemas.openxmlformats.org/officeDocument/2006/relationships/tags" Target="../tags/tag801.xml"/><Relationship Id="rId24" Type="http://schemas.openxmlformats.org/officeDocument/2006/relationships/slide" Target="slide42.xml"/><Relationship Id="rId5" Type="http://schemas.openxmlformats.org/officeDocument/2006/relationships/tags" Target="../tags/tag795.xml"/><Relationship Id="rId15" Type="http://schemas.openxmlformats.org/officeDocument/2006/relationships/tags" Target="../tags/tag805.xml"/><Relationship Id="rId23" Type="http://schemas.openxmlformats.org/officeDocument/2006/relationships/slide" Target="slide43.xml"/><Relationship Id="rId10" Type="http://schemas.openxmlformats.org/officeDocument/2006/relationships/tags" Target="../tags/tag800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794.xml"/><Relationship Id="rId9" Type="http://schemas.openxmlformats.org/officeDocument/2006/relationships/tags" Target="../tags/tag799.xml"/><Relationship Id="rId14" Type="http://schemas.openxmlformats.org/officeDocument/2006/relationships/tags" Target="../tags/tag804.xml"/><Relationship Id="rId22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816.xml"/><Relationship Id="rId13" Type="http://schemas.openxmlformats.org/officeDocument/2006/relationships/tags" Target="../tags/tag821.xml"/><Relationship Id="rId18" Type="http://schemas.openxmlformats.org/officeDocument/2006/relationships/tags" Target="../tags/tag826.xml"/><Relationship Id="rId3" Type="http://schemas.openxmlformats.org/officeDocument/2006/relationships/tags" Target="../tags/tag811.xml"/><Relationship Id="rId21" Type="http://schemas.openxmlformats.org/officeDocument/2006/relationships/slide" Target="slide45.xml"/><Relationship Id="rId7" Type="http://schemas.openxmlformats.org/officeDocument/2006/relationships/tags" Target="../tags/tag815.xml"/><Relationship Id="rId12" Type="http://schemas.openxmlformats.org/officeDocument/2006/relationships/tags" Target="../tags/tag820.xml"/><Relationship Id="rId17" Type="http://schemas.openxmlformats.org/officeDocument/2006/relationships/tags" Target="../tags/tag825.xml"/><Relationship Id="rId2" Type="http://schemas.openxmlformats.org/officeDocument/2006/relationships/tags" Target="../tags/tag810.xml"/><Relationship Id="rId16" Type="http://schemas.openxmlformats.org/officeDocument/2006/relationships/tags" Target="../tags/tag824.xml"/><Relationship Id="rId20" Type="http://schemas.openxmlformats.org/officeDocument/2006/relationships/slide" Target="slide46.xml"/><Relationship Id="rId1" Type="http://schemas.openxmlformats.org/officeDocument/2006/relationships/tags" Target="../tags/tag809.xml"/><Relationship Id="rId6" Type="http://schemas.openxmlformats.org/officeDocument/2006/relationships/tags" Target="../tags/tag814.xml"/><Relationship Id="rId11" Type="http://schemas.openxmlformats.org/officeDocument/2006/relationships/tags" Target="../tags/tag819.xml"/><Relationship Id="rId24" Type="http://schemas.openxmlformats.org/officeDocument/2006/relationships/slide" Target="slide42.xml"/><Relationship Id="rId5" Type="http://schemas.openxmlformats.org/officeDocument/2006/relationships/tags" Target="../tags/tag813.xml"/><Relationship Id="rId15" Type="http://schemas.openxmlformats.org/officeDocument/2006/relationships/tags" Target="../tags/tag823.xml"/><Relationship Id="rId23" Type="http://schemas.openxmlformats.org/officeDocument/2006/relationships/slide" Target="slide43.xml"/><Relationship Id="rId10" Type="http://schemas.openxmlformats.org/officeDocument/2006/relationships/tags" Target="../tags/tag818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812.xml"/><Relationship Id="rId9" Type="http://schemas.openxmlformats.org/officeDocument/2006/relationships/tags" Target="../tags/tag817.xml"/><Relationship Id="rId14" Type="http://schemas.openxmlformats.org/officeDocument/2006/relationships/tags" Target="../tags/tag822.xml"/><Relationship Id="rId22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834.xml"/><Relationship Id="rId13" Type="http://schemas.openxmlformats.org/officeDocument/2006/relationships/tags" Target="../tags/tag839.xml"/><Relationship Id="rId18" Type="http://schemas.openxmlformats.org/officeDocument/2006/relationships/tags" Target="../tags/tag844.xml"/><Relationship Id="rId3" Type="http://schemas.openxmlformats.org/officeDocument/2006/relationships/tags" Target="../tags/tag829.xml"/><Relationship Id="rId21" Type="http://schemas.openxmlformats.org/officeDocument/2006/relationships/slide" Target="slide45.xml"/><Relationship Id="rId7" Type="http://schemas.openxmlformats.org/officeDocument/2006/relationships/tags" Target="../tags/tag833.xml"/><Relationship Id="rId12" Type="http://schemas.openxmlformats.org/officeDocument/2006/relationships/tags" Target="../tags/tag838.xml"/><Relationship Id="rId17" Type="http://schemas.openxmlformats.org/officeDocument/2006/relationships/tags" Target="../tags/tag843.xml"/><Relationship Id="rId2" Type="http://schemas.openxmlformats.org/officeDocument/2006/relationships/tags" Target="../tags/tag828.xml"/><Relationship Id="rId16" Type="http://schemas.openxmlformats.org/officeDocument/2006/relationships/tags" Target="../tags/tag842.xml"/><Relationship Id="rId20" Type="http://schemas.openxmlformats.org/officeDocument/2006/relationships/slide" Target="slide46.xml"/><Relationship Id="rId1" Type="http://schemas.openxmlformats.org/officeDocument/2006/relationships/tags" Target="../tags/tag827.xml"/><Relationship Id="rId6" Type="http://schemas.openxmlformats.org/officeDocument/2006/relationships/tags" Target="../tags/tag832.xml"/><Relationship Id="rId11" Type="http://schemas.openxmlformats.org/officeDocument/2006/relationships/tags" Target="../tags/tag837.xml"/><Relationship Id="rId24" Type="http://schemas.openxmlformats.org/officeDocument/2006/relationships/slide" Target="slide42.xml"/><Relationship Id="rId5" Type="http://schemas.openxmlformats.org/officeDocument/2006/relationships/tags" Target="../tags/tag831.xml"/><Relationship Id="rId15" Type="http://schemas.openxmlformats.org/officeDocument/2006/relationships/tags" Target="../tags/tag841.xml"/><Relationship Id="rId23" Type="http://schemas.openxmlformats.org/officeDocument/2006/relationships/slide" Target="slide43.xml"/><Relationship Id="rId10" Type="http://schemas.openxmlformats.org/officeDocument/2006/relationships/tags" Target="../tags/tag836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830.xml"/><Relationship Id="rId9" Type="http://schemas.openxmlformats.org/officeDocument/2006/relationships/tags" Target="../tags/tag835.xml"/><Relationship Id="rId14" Type="http://schemas.openxmlformats.org/officeDocument/2006/relationships/tags" Target="../tags/tag840.xml"/><Relationship Id="rId22" Type="http://schemas.openxmlformats.org/officeDocument/2006/relationships/slide" Target="slide4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852.xml"/><Relationship Id="rId13" Type="http://schemas.openxmlformats.org/officeDocument/2006/relationships/tags" Target="../tags/tag857.xml"/><Relationship Id="rId18" Type="http://schemas.openxmlformats.org/officeDocument/2006/relationships/tags" Target="../tags/tag862.xml"/><Relationship Id="rId3" Type="http://schemas.openxmlformats.org/officeDocument/2006/relationships/tags" Target="../tags/tag847.xml"/><Relationship Id="rId21" Type="http://schemas.openxmlformats.org/officeDocument/2006/relationships/slide" Target="slide45.xml"/><Relationship Id="rId7" Type="http://schemas.openxmlformats.org/officeDocument/2006/relationships/tags" Target="../tags/tag851.xml"/><Relationship Id="rId12" Type="http://schemas.openxmlformats.org/officeDocument/2006/relationships/tags" Target="../tags/tag856.xml"/><Relationship Id="rId17" Type="http://schemas.openxmlformats.org/officeDocument/2006/relationships/tags" Target="../tags/tag861.xml"/><Relationship Id="rId2" Type="http://schemas.openxmlformats.org/officeDocument/2006/relationships/tags" Target="../tags/tag846.xml"/><Relationship Id="rId16" Type="http://schemas.openxmlformats.org/officeDocument/2006/relationships/tags" Target="../tags/tag860.xml"/><Relationship Id="rId20" Type="http://schemas.openxmlformats.org/officeDocument/2006/relationships/slide" Target="slide46.xml"/><Relationship Id="rId1" Type="http://schemas.openxmlformats.org/officeDocument/2006/relationships/tags" Target="../tags/tag845.xml"/><Relationship Id="rId6" Type="http://schemas.openxmlformats.org/officeDocument/2006/relationships/tags" Target="../tags/tag850.xml"/><Relationship Id="rId11" Type="http://schemas.openxmlformats.org/officeDocument/2006/relationships/tags" Target="../tags/tag855.xml"/><Relationship Id="rId24" Type="http://schemas.openxmlformats.org/officeDocument/2006/relationships/slide" Target="slide42.xml"/><Relationship Id="rId5" Type="http://schemas.openxmlformats.org/officeDocument/2006/relationships/tags" Target="../tags/tag849.xml"/><Relationship Id="rId15" Type="http://schemas.openxmlformats.org/officeDocument/2006/relationships/tags" Target="../tags/tag859.xml"/><Relationship Id="rId23" Type="http://schemas.openxmlformats.org/officeDocument/2006/relationships/slide" Target="slide43.xml"/><Relationship Id="rId10" Type="http://schemas.openxmlformats.org/officeDocument/2006/relationships/tags" Target="../tags/tag854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848.xml"/><Relationship Id="rId9" Type="http://schemas.openxmlformats.org/officeDocument/2006/relationships/tags" Target="../tags/tag853.xml"/><Relationship Id="rId14" Type="http://schemas.openxmlformats.org/officeDocument/2006/relationships/tags" Target="../tags/tag858.xml"/><Relationship Id="rId22" Type="http://schemas.openxmlformats.org/officeDocument/2006/relationships/slide" Target="slide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870.xml"/><Relationship Id="rId13" Type="http://schemas.openxmlformats.org/officeDocument/2006/relationships/tags" Target="../tags/tag875.xml"/><Relationship Id="rId18" Type="http://schemas.openxmlformats.org/officeDocument/2006/relationships/tags" Target="../tags/tag880.xml"/><Relationship Id="rId3" Type="http://schemas.openxmlformats.org/officeDocument/2006/relationships/tags" Target="../tags/tag865.xml"/><Relationship Id="rId21" Type="http://schemas.openxmlformats.org/officeDocument/2006/relationships/slide" Target="slide45.xml"/><Relationship Id="rId7" Type="http://schemas.openxmlformats.org/officeDocument/2006/relationships/tags" Target="../tags/tag869.xml"/><Relationship Id="rId12" Type="http://schemas.openxmlformats.org/officeDocument/2006/relationships/tags" Target="../tags/tag874.xml"/><Relationship Id="rId17" Type="http://schemas.openxmlformats.org/officeDocument/2006/relationships/tags" Target="../tags/tag879.xml"/><Relationship Id="rId2" Type="http://schemas.openxmlformats.org/officeDocument/2006/relationships/tags" Target="../tags/tag864.xml"/><Relationship Id="rId16" Type="http://schemas.openxmlformats.org/officeDocument/2006/relationships/tags" Target="../tags/tag878.xml"/><Relationship Id="rId20" Type="http://schemas.openxmlformats.org/officeDocument/2006/relationships/slide" Target="slide46.xml"/><Relationship Id="rId1" Type="http://schemas.openxmlformats.org/officeDocument/2006/relationships/tags" Target="../tags/tag863.xml"/><Relationship Id="rId6" Type="http://schemas.openxmlformats.org/officeDocument/2006/relationships/tags" Target="../tags/tag868.xml"/><Relationship Id="rId11" Type="http://schemas.openxmlformats.org/officeDocument/2006/relationships/tags" Target="../tags/tag873.xml"/><Relationship Id="rId24" Type="http://schemas.openxmlformats.org/officeDocument/2006/relationships/slide" Target="slide42.xml"/><Relationship Id="rId5" Type="http://schemas.openxmlformats.org/officeDocument/2006/relationships/tags" Target="../tags/tag867.xml"/><Relationship Id="rId15" Type="http://schemas.openxmlformats.org/officeDocument/2006/relationships/tags" Target="../tags/tag877.xml"/><Relationship Id="rId23" Type="http://schemas.openxmlformats.org/officeDocument/2006/relationships/slide" Target="slide43.xml"/><Relationship Id="rId10" Type="http://schemas.openxmlformats.org/officeDocument/2006/relationships/tags" Target="../tags/tag872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866.xml"/><Relationship Id="rId9" Type="http://schemas.openxmlformats.org/officeDocument/2006/relationships/tags" Target="../tags/tag871.xml"/><Relationship Id="rId14" Type="http://schemas.openxmlformats.org/officeDocument/2006/relationships/tags" Target="../tags/tag876.xml"/><Relationship Id="rId22" Type="http://schemas.openxmlformats.org/officeDocument/2006/relationships/slide" Target="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2.xml"/><Relationship Id="rId1" Type="http://schemas.openxmlformats.org/officeDocument/2006/relationships/tags" Target="../tags/tag881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885.xml"/><Relationship Id="rId7" Type="http://schemas.openxmlformats.org/officeDocument/2006/relationships/image" Target="../media/image1.emf"/><Relationship Id="rId2" Type="http://schemas.openxmlformats.org/officeDocument/2006/relationships/tags" Target="../tags/tag884.xml"/><Relationship Id="rId1" Type="http://schemas.openxmlformats.org/officeDocument/2006/relationships/tags" Target="../tags/tag883.xml"/><Relationship Id="rId6" Type="http://schemas.openxmlformats.org/officeDocument/2006/relationships/oleObject" Target="../embeddings/oleObject10.bin"/><Relationship Id="rId11" Type="http://schemas.openxmlformats.org/officeDocument/2006/relationships/hyperlink" Target="https://rethinkrobotics.com/" TargetMode="External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www.kuka.com/zh-cn/products/robotics-systems/industrial-robots/lbr-iiwa" TargetMode="External"/><Relationship Id="rId4" Type="http://schemas.openxmlformats.org/officeDocument/2006/relationships/tags" Target="../tags/tag886.xml"/><Relationship Id="rId9" Type="http://schemas.openxmlformats.org/officeDocument/2006/relationships/hyperlink" Target="https://franka.cn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2.png"/><Relationship Id="rId3" Type="http://schemas.openxmlformats.org/officeDocument/2006/relationships/tags" Target="../tags/tag88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jpeg"/><Relationship Id="rId2" Type="http://schemas.openxmlformats.org/officeDocument/2006/relationships/tags" Target="../tags/tag888.xml"/><Relationship Id="rId1" Type="http://schemas.openxmlformats.org/officeDocument/2006/relationships/tags" Target="../tags/tag887.xml"/><Relationship Id="rId6" Type="http://schemas.openxmlformats.org/officeDocument/2006/relationships/tags" Target="../tags/tag892.xml"/><Relationship Id="rId11" Type="http://schemas.openxmlformats.org/officeDocument/2006/relationships/hyperlink" Target="https://arxiv.org/pdf/2406.04339" TargetMode="External"/><Relationship Id="rId5" Type="http://schemas.openxmlformats.org/officeDocument/2006/relationships/tags" Target="../tags/tag891.xml"/><Relationship Id="rId10" Type="http://schemas.openxmlformats.org/officeDocument/2006/relationships/hyperlink" Target="https://arxiv.org/pdf/2312.01990" TargetMode="External"/><Relationship Id="rId4" Type="http://schemas.openxmlformats.org/officeDocument/2006/relationships/tags" Target="../tags/tag890.xml"/><Relationship Id="rId9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3.png"/><Relationship Id="rId3" Type="http://schemas.openxmlformats.org/officeDocument/2006/relationships/tags" Target="../tags/tag895.xml"/><Relationship Id="rId7" Type="http://schemas.openxmlformats.org/officeDocument/2006/relationships/tags" Target="../tags/tag899.xml"/><Relationship Id="rId12" Type="http://schemas.openxmlformats.org/officeDocument/2006/relationships/hyperlink" Target="https://arxiv.org/pdf/2403.01823" TargetMode="External"/><Relationship Id="rId2" Type="http://schemas.openxmlformats.org/officeDocument/2006/relationships/tags" Target="../tags/tag894.xml"/><Relationship Id="rId1" Type="http://schemas.openxmlformats.org/officeDocument/2006/relationships/tags" Target="../tags/tag893.xml"/><Relationship Id="rId6" Type="http://schemas.openxmlformats.org/officeDocument/2006/relationships/tags" Target="../tags/tag898.xml"/><Relationship Id="rId11" Type="http://schemas.openxmlformats.org/officeDocument/2006/relationships/hyperlink" Target="https://arxiv.org/pdf/2311.01977" TargetMode="External"/><Relationship Id="rId5" Type="http://schemas.openxmlformats.org/officeDocument/2006/relationships/tags" Target="../tags/tag897.xml"/><Relationship Id="rId10" Type="http://schemas.openxmlformats.org/officeDocument/2006/relationships/image" Target="../media/image1.emf"/><Relationship Id="rId4" Type="http://schemas.openxmlformats.org/officeDocument/2006/relationships/tags" Target="../tags/tag896.xml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902.xml"/><Relationship Id="rId7" Type="http://schemas.openxmlformats.org/officeDocument/2006/relationships/hyperlink" Target="https://arxiv.org/pdf/2109.12098" TargetMode="External"/><Relationship Id="rId2" Type="http://schemas.openxmlformats.org/officeDocument/2006/relationships/tags" Target="../tags/tag901.xml"/><Relationship Id="rId1" Type="http://schemas.openxmlformats.org/officeDocument/2006/relationships/tags" Target="../tags/tag90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910.xml"/><Relationship Id="rId13" Type="http://schemas.openxmlformats.org/officeDocument/2006/relationships/oleObject" Target="../embeddings/oleObject14.bin"/><Relationship Id="rId18" Type="http://schemas.openxmlformats.org/officeDocument/2006/relationships/hyperlink" Target="https://ieeexplore.ieee.org/stamp/stamp.jsp?tp=&amp;arnumber=4082128" TargetMode="External"/><Relationship Id="rId3" Type="http://schemas.openxmlformats.org/officeDocument/2006/relationships/tags" Target="../tags/tag905.xml"/><Relationship Id="rId21" Type="http://schemas.openxmlformats.org/officeDocument/2006/relationships/image" Target="../media/image18.png"/><Relationship Id="rId7" Type="http://schemas.openxmlformats.org/officeDocument/2006/relationships/tags" Target="../tags/tag909.xml"/><Relationship Id="rId12" Type="http://schemas.openxmlformats.org/officeDocument/2006/relationships/slideLayout" Target="../slideLayouts/slideLayout2.xml"/><Relationship Id="rId17" Type="http://schemas.openxmlformats.org/officeDocument/2006/relationships/hyperlink" Target="https://web.williams.edu/Mathematics/sjmiller/public_html/341Fa09/handouts/MetropolisUlam_TheMonteCarloMethod.pdf" TargetMode="External"/><Relationship Id="rId2" Type="http://schemas.openxmlformats.org/officeDocument/2006/relationships/tags" Target="../tags/tag904.xml"/><Relationship Id="rId16" Type="http://schemas.openxmlformats.org/officeDocument/2006/relationships/hyperlink" Target="https://www.cs.cmu.edu/~mmv/planning/readings/98aips-PDDL.pdf" TargetMode="External"/><Relationship Id="rId20" Type="http://schemas.openxmlformats.org/officeDocument/2006/relationships/image" Target="../media/image17.jpeg"/><Relationship Id="rId1" Type="http://schemas.openxmlformats.org/officeDocument/2006/relationships/tags" Target="../tags/tag903.xml"/><Relationship Id="rId6" Type="http://schemas.openxmlformats.org/officeDocument/2006/relationships/tags" Target="../tags/tag908.xml"/><Relationship Id="rId11" Type="http://schemas.openxmlformats.org/officeDocument/2006/relationships/tags" Target="../tags/tag913.xml"/><Relationship Id="rId5" Type="http://schemas.openxmlformats.org/officeDocument/2006/relationships/tags" Target="../tags/tag907.xml"/><Relationship Id="rId15" Type="http://schemas.openxmlformats.org/officeDocument/2006/relationships/hyperlink" Target="https://www.sciencedirect.com/science/article/abs/pii/0004370271900105" TargetMode="External"/><Relationship Id="rId10" Type="http://schemas.openxmlformats.org/officeDocument/2006/relationships/tags" Target="../tags/tag912.xml"/><Relationship Id="rId19" Type="http://schemas.openxmlformats.org/officeDocument/2006/relationships/image" Target="../media/image16.jpeg"/><Relationship Id="rId4" Type="http://schemas.openxmlformats.org/officeDocument/2006/relationships/tags" Target="../tags/tag906.xml"/><Relationship Id="rId9" Type="http://schemas.openxmlformats.org/officeDocument/2006/relationships/tags" Target="../tags/tag911.xml"/><Relationship Id="rId14" Type="http://schemas.openxmlformats.org/officeDocument/2006/relationships/image" Target="../media/image1.emf"/><Relationship Id="rId22" Type="http://schemas.openxmlformats.org/officeDocument/2006/relationships/image" Target="../media/image19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921.xml"/><Relationship Id="rId13" Type="http://schemas.openxmlformats.org/officeDocument/2006/relationships/hyperlink" Target="https://arxiv.org/pdf/2010.03768" TargetMode="External"/><Relationship Id="rId3" Type="http://schemas.openxmlformats.org/officeDocument/2006/relationships/tags" Target="../tags/tag916.xml"/><Relationship Id="rId7" Type="http://schemas.openxmlformats.org/officeDocument/2006/relationships/tags" Target="../tags/tag920.xml"/><Relationship Id="rId12" Type="http://schemas.openxmlformats.org/officeDocument/2006/relationships/hyperlink" Target="https://arxiv.org/pdf/1912.01734" TargetMode="External"/><Relationship Id="rId17" Type="http://schemas.openxmlformats.org/officeDocument/2006/relationships/image" Target="../media/image22.jpeg"/><Relationship Id="rId2" Type="http://schemas.openxmlformats.org/officeDocument/2006/relationships/tags" Target="../tags/tag915.xml"/><Relationship Id="rId16" Type="http://schemas.openxmlformats.org/officeDocument/2006/relationships/image" Target="../media/image21.png"/><Relationship Id="rId1" Type="http://schemas.openxmlformats.org/officeDocument/2006/relationships/tags" Target="../tags/tag914.xml"/><Relationship Id="rId6" Type="http://schemas.openxmlformats.org/officeDocument/2006/relationships/tags" Target="../tags/tag919.xml"/><Relationship Id="rId11" Type="http://schemas.openxmlformats.org/officeDocument/2006/relationships/image" Target="../media/image1.emf"/><Relationship Id="rId5" Type="http://schemas.openxmlformats.org/officeDocument/2006/relationships/tags" Target="../tags/tag918.xml"/><Relationship Id="rId15" Type="http://schemas.openxmlformats.org/officeDocument/2006/relationships/image" Target="../media/image20.png"/><Relationship Id="rId10" Type="http://schemas.openxmlformats.org/officeDocument/2006/relationships/oleObject" Target="../embeddings/oleObject15.bin"/><Relationship Id="rId4" Type="http://schemas.openxmlformats.org/officeDocument/2006/relationships/tags" Target="../tags/tag917.xml"/><Relationship Id="rId9" Type="http://schemas.openxmlformats.org/officeDocument/2006/relationships/slideLayout" Target="../slideLayouts/slideLayout2.xml"/><Relationship Id="rId14" Type="http://schemas.openxmlformats.org/officeDocument/2006/relationships/hyperlink" Target="https://arxiv.org/pdf/2110.07342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929.xml"/><Relationship Id="rId13" Type="http://schemas.openxmlformats.org/officeDocument/2006/relationships/hyperlink" Target="https://arxiv.org/pdf/2207.05608" TargetMode="External"/><Relationship Id="rId3" Type="http://schemas.openxmlformats.org/officeDocument/2006/relationships/tags" Target="../tags/tag924.xml"/><Relationship Id="rId7" Type="http://schemas.openxmlformats.org/officeDocument/2006/relationships/tags" Target="../tags/tag928.xml"/><Relationship Id="rId12" Type="http://schemas.openxmlformats.org/officeDocument/2006/relationships/hyperlink" Target="https://arxiv.org/pdf/2201.07207" TargetMode="External"/><Relationship Id="rId17" Type="http://schemas.openxmlformats.org/officeDocument/2006/relationships/image" Target="../media/image25.png"/><Relationship Id="rId2" Type="http://schemas.openxmlformats.org/officeDocument/2006/relationships/tags" Target="../tags/tag923.xml"/><Relationship Id="rId16" Type="http://schemas.openxmlformats.org/officeDocument/2006/relationships/image" Target="../media/image24.png"/><Relationship Id="rId1" Type="http://schemas.openxmlformats.org/officeDocument/2006/relationships/tags" Target="../tags/tag922.xml"/><Relationship Id="rId6" Type="http://schemas.openxmlformats.org/officeDocument/2006/relationships/tags" Target="../tags/tag927.xml"/><Relationship Id="rId11" Type="http://schemas.openxmlformats.org/officeDocument/2006/relationships/image" Target="../media/image1.emf"/><Relationship Id="rId5" Type="http://schemas.openxmlformats.org/officeDocument/2006/relationships/tags" Target="../tags/tag926.xml"/><Relationship Id="rId15" Type="http://schemas.openxmlformats.org/officeDocument/2006/relationships/image" Target="../media/image23.png"/><Relationship Id="rId10" Type="http://schemas.openxmlformats.org/officeDocument/2006/relationships/oleObject" Target="../embeddings/oleObject16.bin"/><Relationship Id="rId4" Type="http://schemas.openxmlformats.org/officeDocument/2006/relationships/tags" Target="../tags/tag925.xml"/><Relationship Id="rId9" Type="http://schemas.openxmlformats.org/officeDocument/2006/relationships/slideLayout" Target="../slideLayouts/slideLayout2.xml"/><Relationship Id="rId14" Type="http://schemas.openxmlformats.org/officeDocument/2006/relationships/hyperlink" Target="https://arxiv.org/pdf/2210.03629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937.xml"/><Relationship Id="rId13" Type="http://schemas.openxmlformats.org/officeDocument/2006/relationships/image" Target="../media/image1.emf"/><Relationship Id="rId18" Type="http://schemas.openxmlformats.org/officeDocument/2006/relationships/image" Target="../media/image26.png"/><Relationship Id="rId3" Type="http://schemas.openxmlformats.org/officeDocument/2006/relationships/tags" Target="../tags/tag932.xml"/><Relationship Id="rId21" Type="http://schemas.openxmlformats.org/officeDocument/2006/relationships/image" Target="../media/image29.png"/><Relationship Id="rId7" Type="http://schemas.openxmlformats.org/officeDocument/2006/relationships/tags" Target="../tags/tag936.xml"/><Relationship Id="rId12" Type="http://schemas.openxmlformats.org/officeDocument/2006/relationships/oleObject" Target="../embeddings/oleObject17.bin"/><Relationship Id="rId17" Type="http://schemas.openxmlformats.org/officeDocument/2006/relationships/hyperlink" Target="https://arxiv.org/pdf/2310.15127" TargetMode="External"/><Relationship Id="rId2" Type="http://schemas.openxmlformats.org/officeDocument/2006/relationships/tags" Target="../tags/tag931.xml"/><Relationship Id="rId16" Type="http://schemas.openxmlformats.org/officeDocument/2006/relationships/hyperlink" Target="https://arxiv.org/pdf/2110.01517" TargetMode="External"/><Relationship Id="rId20" Type="http://schemas.openxmlformats.org/officeDocument/2006/relationships/image" Target="../media/image28.png"/><Relationship Id="rId1" Type="http://schemas.openxmlformats.org/officeDocument/2006/relationships/tags" Target="../tags/tag930.xml"/><Relationship Id="rId6" Type="http://schemas.openxmlformats.org/officeDocument/2006/relationships/tags" Target="../tags/tag93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34.xml"/><Relationship Id="rId15" Type="http://schemas.openxmlformats.org/officeDocument/2006/relationships/hyperlink" Target="https://arxiv.org/pdf/2305.16291" TargetMode="External"/><Relationship Id="rId10" Type="http://schemas.openxmlformats.org/officeDocument/2006/relationships/tags" Target="../tags/tag939.xml"/><Relationship Id="rId19" Type="http://schemas.openxmlformats.org/officeDocument/2006/relationships/image" Target="../media/image27.png"/><Relationship Id="rId4" Type="http://schemas.openxmlformats.org/officeDocument/2006/relationships/tags" Target="../tags/tag933.xml"/><Relationship Id="rId9" Type="http://schemas.openxmlformats.org/officeDocument/2006/relationships/tags" Target="../tags/tag938.xml"/><Relationship Id="rId14" Type="http://schemas.openxmlformats.org/officeDocument/2006/relationships/hyperlink" Target="https://arxiv.org/pdf/2405.1431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tags" Target="../tags/tag68.xml"/><Relationship Id="rId26" Type="http://schemas.openxmlformats.org/officeDocument/2006/relationships/slide" Target="slide12.xml"/><Relationship Id="rId3" Type="http://schemas.openxmlformats.org/officeDocument/2006/relationships/tags" Target="../tags/tag53.xml"/><Relationship Id="rId21" Type="http://schemas.openxmlformats.org/officeDocument/2006/relationships/tags" Target="../tags/tag71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5" Type="http://schemas.openxmlformats.org/officeDocument/2006/relationships/slide" Target="slide13.xml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20" Type="http://schemas.openxmlformats.org/officeDocument/2006/relationships/tags" Target="../tags/tag70.xml"/><Relationship Id="rId29" Type="http://schemas.openxmlformats.org/officeDocument/2006/relationships/slide" Target="slide4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24" Type="http://schemas.openxmlformats.org/officeDocument/2006/relationships/slide" Target="slide14.xml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23" Type="http://schemas.openxmlformats.org/officeDocument/2006/relationships/slideLayout" Target="../slideLayouts/slideLayout6.xml"/><Relationship Id="rId28" Type="http://schemas.openxmlformats.org/officeDocument/2006/relationships/slide" Target="slide8.xml"/><Relationship Id="rId10" Type="http://schemas.openxmlformats.org/officeDocument/2006/relationships/tags" Target="../tags/tag60.xml"/><Relationship Id="rId19" Type="http://schemas.openxmlformats.org/officeDocument/2006/relationships/tags" Target="../tags/tag69.xml"/><Relationship Id="rId31" Type="http://schemas.openxmlformats.org/officeDocument/2006/relationships/image" Target="../media/image1.emf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Relationship Id="rId22" Type="http://schemas.openxmlformats.org/officeDocument/2006/relationships/tags" Target="../tags/tag72.xml"/><Relationship Id="rId27" Type="http://schemas.openxmlformats.org/officeDocument/2006/relationships/slide" Target="slide9.xml"/><Relationship Id="rId30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26" Type="http://schemas.openxmlformats.org/officeDocument/2006/relationships/tags" Target="../tags/tag98.xml"/><Relationship Id="rId39" Type="http://schemas.openxmlformats.org/officeDocument/2006/relationships/image" Target="../media/image1.emf"/><Relationship Id="rId21" Type="http://schemas.openxmlformats.org/officeDocument/2006/relationships/tags" Target="../tags/tag93.xml"/><Relationship Id="rId34" Type="http://schemas.openxmlformats.org/officeDocument/2006/relationships/slide" Target="slide10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5" Type="http://schemas.openxmlformats.org/officeDocument/2006/relationships/tags" Target="../tags/tag97.xml"/><Relationship Id="rId33" Type="http://schemas.openxmlformats.org/officeDocument/2006/relationships/slide" Target="slide11.xml"/><Relationship Id="rId38" Type="http://schemas.openxmlformats.org/officeDocument/2006/relationships/oleObject" Target="../embeddings/oleObject8.bin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0" Type="http://schemas.openxmlformats.org/officeDocument/2006/relationships/tags" Target="../tags/tag92.xml"/><Relationship Id="rId29" Type="http://schemas.openxmlformats.org/officeDocument/2006/relationships/slideLayout" Target="../slideLayouts/slideLayout6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tags" Target="../tags/tag96.xml"/><Relationship Id="rId32" Type="http://schemas.openxmlformats.org/officeDocument/2006/relationships/slide" Target="slide12.xml"/><Relationship Id="rId37" Type="http://schemas.openxmlformats.org/officeDocument/2006/relationships/slide" Target="slide4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23" Type="http://schemas.openxmlformats.org/officeDocument/2006/relationships/tags" Target="../tags/tag95.xml"/><Relationship Id="rId28" Type="http://schemas.openxmlformats.org/officeDocument/2006/relationships/tags" Target="../tags/tag100.xml"/><Relationship Id="rId36" Type="http://schemas.openxmlformats.org/officeDocument/2006/relationships/slide" Target="slide8.xml"/><Relationship Id="rId10" Type="http://schemas.openxmlformats.org/officeDocument/2006/relationships/tags" Target="../tags/tag82.xml"/><Relationship Id="rId19" Type="http://schemas.openxmlformats.org/officeDocument/2006/relationships/tags" Target="../tags/tag91.xml"/><Relationship Id="rId31" Type="http://schemas.openxmlformats.org/officeDocument/2006/relationships/slide" Target="slide13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tags" Target="../tags/tag94.xml"/><Relationship Id="rId27" Type="http://schemas.openxmlformats.org/officeDocument/2006/relationships/tags" Target="../tags/tag99.xml"/><Relationship Id="rId30" Type="http://schemas.openxmlformats.org/officeDocument/2006/relationships/slide" Target="slide14.xml"/><Relationship Id="rId35" Type="http://schemas.openxmlformats.org/officeDocument/2006/relationships/slide" Target="slide9.xml"/><Relationship Id="rId8" Type="http://schemas.openxmlformats.org/officeDocument/2006/relationships/tags" Target="../tags/tag80.xml"/><Relationship Id="rId3" Type="http://schemas.openxmlformats.org/officeDocument/2006/relationships/tags" Target="../tags/tag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小李PPT11"/>
          <p:cNvSpPr/>
          <p:nvPr/>
        </p:nvSpPr>
        <p:spPr>
          <a:xfrm>
            <a:off x="7392347" y="0"/>
            <a:ext cx="4689991" cy="6858000"/>
          </a:xfrm>
          <a:prstGeom prst="parallelogram">
            <a:avLst>
              <a:gd name="adj" fmla="val 34956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小李PPT12"/>
          <p:cNvSpPr/>
          <p:nvPr/>
        </p:nvSpPr>
        <p:spPr>
          <a:xfrm>
            <a:off x="7660480" y="0"/>
            <a:ext cx="4689991" cy="6858000"/>
          </a:xfrm>
          <a:prstGeom prst="parallelogram">
            <a:avLst>
              <a:gd name="adj" fmla="val 34956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思源黑体 CN Normal"/>
              <a:cs typeface="+mn-cs"/>
            </a:endParaRPr>
          </a:p>
        </p:txBody>
      </p:sp>
      <p:sp>
        <p:nvSpPr>
          <p:cNvPr id="5" name="小李PPT13"/>
          <p:cNvSpPr txBox="1"/>
          <p:nvPr/>
        </p:nvSpPr>
        <p:spPr>
          <a:xfrm>
            <a:off x="788113" y="1803400"/>
            <a:ext cx="55533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5400" dirty="0">
                <a:latin typeface="+mj-ea"/>
                <a:ea typeface="+mj-ea"/>
                <a:cs typeface="OPPOSans H" panose="00020600040101010101" pitchFamily="18" charset="-122"/>
              </a:rPr>
              <a:t>Learning-based </a:t>
            </a:r>
            <a:r>
              <a:rPr lang="en-US" altLang="zh-CN" sz="5400" dirty="0">
                <a:solidFill>
                  <a:schemeClr val="accent1"/>
                </a:solidFill>
                <a:latin typeface="+mj-ea"/>
                <a:ea typeface="+mj-ea"/>
                <a:cs typeface="OPPOSans H" panose="00020600040101010101" pitchFamily="18" charset="-122"/>
              </a:rPr>
              <a:t>Multi-View Stereo </a:t>
            </a:r>
            <a:r>
              <a:rPr lang="en-US" altLang="zh-CN" sz="5400" dirty="0">
                <a:latin typeface="+mj-ea"/>
                <a:ea typeface="+mj-ea"/>
                <a:cs typeface="OPPOSans H" panose="00020600040101010101" pitchFamily="18" charset="-122"/>
              </a:rPr>
              <a:t>A Survey</a:t>
            </a:r>
          </a:p>
        </p:txBody>
      </p:sp>
      <p:sp>
        <p:nvSpPr>
          <p:cNvPr id="7" name="小李PPT15"/>
          <p:cNvSpPr txBox="1"/>
          <p:nvPr/>
        </p:nvSpPr>
        <p:spPr>
          <a:xfrm>
            <a:off x="788113" y="4774027"/>
            <a:ext cx="198002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汇报人：张力中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4" name="小李PPT16" descr="电脑的屏幕&#10;&#10;描述已自动生成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695043" y="1581877"/>
            <a:ext cx="6830814" cy="3977565"/>
          </a:xfrm>
          <a:prstGeom prst="rect">
            <a:avLst/>
          </a:prstGeom>
        </p:spPr>
      </p:pic>
      <p:pic>
        <p:nvPicPr>
          <p:cNvPr id="11" name="小李PPT17">
            <a:extLst>
              <a:ext uri="{FF2B5EF4-FFF2-40B4-BE49-F238E27FC236}">
                <a16:creationId xmlns:a16="http://schemas.microsoft.com/office/drawing/2014/main" id="{6C289228-49DB-DE1C-2F8C-BB625B36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5931" y="1803400"/>
            <a:ext cx="5268473" cy="32873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A52010-4AE7-AB7E-0443-F09F4EB25CEB}"/>
              </a:ext>
            </a:extLst>
          </p:cNvPr>
          <p:cNvSpPr txBox="1"/>
          <p:nvPr/>
        </p:nvSpPr>
        <p:spPr>
          <a:xfrm>
            <a:off x="788113" y="4388723"/>
            <a:ext cx="2398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https://arxiv.org/pdf/2408.15235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3245E701-6B6C-1C41-9A16-A4F0499358B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AEFC0E5A-5943-8B90-CA36-AA8E0EC995B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7B843BA1-47A0-B791-BCAA-50E6CC5B372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161A1BB6-DB04-7638-161E-65C3814EB2B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79A5488D-5DE7-4033-E6B5-42924EFA8CB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3631144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Discussions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D103DD40-DD76-E4E3-6377-DAA1923535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AA5F48BE-DFC6-2B7D-5310-941338ABBF5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B8C5ECB9-146D-03C0-CC8B-A77CD972494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None Depth Estimation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CFC20E49-5EF8-CA90-E1AD-E86A31CED4D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1AD4BF43-5B0A-9BB1-2FEB-B7804EE84CE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D71B6BC6-9591-5615-7CD7-C0D7CC5FA74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3572115"/>
            <a:ext cx="316753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Unsupervised &amp; Semi-supervised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9FF11A22-C3A3-10D9-38F9-231FAF29D36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9ABFC35-6ABA-30D5-E099-6E84DF3B587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441569" y="310850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DF1A8A68-BC38-0B76-E77B-A777A54058B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E18B69F0-1935-4A00-B1DC-582CD04A631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316753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DB381765-64E5-DEC7-42BA-E7BA5A4509A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A07B776A-FDCE-3C11-A626-BE7C805221E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8B07F039-3AA4-45AF-2BB6-044E98FA64B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F6FB6F2A-E6B6-97C0-7369-4B7A6810462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90C8280F-7B64-8CDE-6650-08B76A4B068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D9EB7A3E-9393-63A0-161B-EAB80F8EDBD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Preliminaries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49930066-99E9-D4BE-E8EF-7D18D6A14D7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71F25F37-3132-7B7B-4E19-B69C5A172DE2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A869637C-C0DE-60B2-D2F2-444AEFEDB8A4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D6675225-E2A7-4AA6-EDDF-E1AEB5E7B054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D20F39B5-950E-0783-0CD6-AF17D2A72275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MVS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844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A1BE7845-9B7E-064A-4F1D-365A53D779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0BDFC082-B386-67CA-775A-10BBA39C5E0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EFFC62F0-D1B9-2303-B99D-A8B6E1AE41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65D831E8-6460-BEE8-410D-2D50E54A0E3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FE398107-D01E-D50E-92CD-E58D4A4A751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3631144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Discussions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5EDF798E-6B21-D0BB-DE92-5A7AF5DD34A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19D5BF88-3A84-07DE-60EC-EC0A009CF7F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CAA2A9FA-8BF6-FD42-1625-420371E92A6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None Depth Estimation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A0297976-E60A-87AC-CC3D-446F63AF2D3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952D60C-C0B3-073A-A9C4-2EC9702E842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41569" y="3572115"/>
            <a:ext cx="1023369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E13981D3-AE52-190A-4598-63224511EC9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AE1A2113-7440-E1B3-C8F1-091FDEEC3F1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441569" y="3572115"/>
            <a:ext cx="316753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Unsupervised &amp; Semi-supervised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F12C57F5-4594-1814-E020-2A6396B38C4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8185AB72-26D5-4C20-C2BA-7E2FB8B4A2D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A2FFFD98-5870-8493-7716-8C330E1DABF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41569" y="3108505"/>
            <a:ext cx="316753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C16C478E-1906-5510-3474-EBE040AABB2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2939E95F-101C-B2AF-ECA7-D50B446DC5E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42E8449B-8ED3-546C-5331-E07648FF112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99FF8ABE-1565-A39C-6CEE-F5B44E4856B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6594BB35-3C96-27B0-725A-2237BEC8930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FAC11FFA-80C3-BFBE-3770-C18D2B1075E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Preliminaries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9819399F-AA60-84E5-AF72-5C86968C24F0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C96CBB49-A8C5-5B09-EA05-A04EC482C6F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51F76F4D-ED0F-8E95-708E-6EEA49F4900D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999F0334-04C9-E1FB-D6D1-CB0DB68DCF29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D5047B3D-CB23-A3D2-A8C4-DF31637D3BD3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MVS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945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hlinkClick r:id="rId23" action="ppaction://hlinksldjump"/>
            <a:extLst>
              <a:ext uri="{FF2B5EF4-FFF2-40B4-BE49-F238E27FC236}">
                <a16:creationId xmlns:a16="http://schemas.microsoft.com/office/drawing/2014/main" id="{CFD1B88A-EBBC-C734-203D-F628F78CCA6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2" name="矩形 91">
            <a:hlinkClick r:id="rId23" action="ppaction://hlinksldjump"/>
            <a:extLst>
              <a:ext uri="{FF2B5EF4-FFF2-40B4-BE49-F238E27FC236}">
                <a16:creationId xmlns:a16="http://schemas.microsoft.com/office/drawing/2014/main" id="{A760FA7F-BBB9-6AD8-ABEB-EEB5F8E932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03572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91" name="矩形 90">
            <a:hlinkClick r:id="rId23" action="ppaction://hlinksldjump"/>
            <a:extLst>
              <a:ext uri="{FF2B5EF4-FFF2-40B4-BE49-F238E27FC236}">
                <a16:creationId xmlns:a16="http://schemas.microsoft.com/office/drawing/2014/main" id="{C04F1272-F3B1-5571-E719-5EBA4AA60A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0" name="矩形 89">
            <a:hlinkClick r:id="rId24" action="ppaction://hlinksldjump"/>
            <a:extLst>
              <a:ext uri="{FF2B5EF4-FFF2-40B4-BE49-F238E27FC236}">
                <a16:creationId xmlns:a16="http://schemas.microsoft.com/office/drawing/2014/main" id="{2FCC9035-5C84-489F-21E7-F97E573C3B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89" name="矩形 88">
            <a:hlinkClick r:id="rId24" action="ppaction://hlinksldjump"/>
            <a:extLst>
              <a:ext uri="{FF2B5EF4-FFF2-40B4-BE49-F238E27FC236}">
                <a16:creationId xmlns:a16="http://schemas.microsoft.com/office/drawing/2014/main" id="{C20EC18C-82AF-BAA2-B157-BDD3AA9C04D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57211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Discussions</a:t>
            </a:r>
          </a:p>
        </p:txBody>
      </p:sp>
      <p:sp>
        <p:nvSpPr>
          <p:cNvPr id="88" name="矩形 87">
            <a:hlinkClick r:id="rId24" action="ppaction://hlinksldjump"/>
            <a:extLst>
              <a:ext uri="{FF2B5EF4-FFF2-40B4-BE49-F238E27FC236}">
                <a16:creationId xmlns:a16="http://schemas.microsoft.com/office/drawing/2014/main" id="{B16176DF-732F-ED72-8DDD-1EB04A0D19B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812C5CC7-98D1-FBB9-B594-4A3386A0BC4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6" name="矩形 85">
            <a:hlinkClick r:id="rId25" action="ppaction://hlinksldjump"/>
            <a:extLst>
              <a:ext uri="{FF2B5EF4-FFF2-40B4-BE49-F238E27FC236}">
                <a16:creationId xmlns:a16="http://schemas.microsoft.com/office/drawing/2014/main" id="{B954CAF6-5B6C-D7D0-587A-E0B686225C8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5" name="矩形 84">
            <a:hlinkClick r:id="rId25" action="ppaction://hlinksldjump"/>
            <a:extLst>
              <a:ext uri="{FF2B5EF4-FFF2-40B4-BE49-F238E27FC236}">
                <a16:creationId xmlns:a16="http://schemas.microsoft.com/office/drawing/2014/main" id="{EA8EC5C7-2E0D-1EF7-EC63-4A8503BC5FD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10850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None Depth Estimation</a:t>
            </a:r>
          </a:p>
        </p:txBody>
      </p:sp>
      <p:sp>
        <p:nvSpPr>
          <p:cNvPr id="84" name="矩形 83">
            <a:hlinkClick r:id="rId25" action="ppaction://hlinksldjump"/>
            <a:extLst>
              <a:ext uri="{FF2B5EF4-FFF2-40B4-BE49-F238E27FC236}">
                <a16:creationId xmlns:a16="http://schemas.microsoft.com/office/drawing/2014/main" id="{D33F4086-58ED-E7E9-E052-639BD78F83A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3" name="矩形 82">
            <a:hlinkClick r:id="rId26" action="ppaction://hlinksldjump"/>
            <a:extLst>
              <a:ext uri="{FF2B5EF4-FFF2-40B4-BE49-F238E27FC236}">
                <a16:creationId xmlns:a16="http://schemas.microsoft.com/office/drawing/2014/main" id="{9A819B9B-3969-1D61-864E-62D3CA32CC3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2" name="矩形 81">
            <a:hlinkClick r:id="rId26" action="ppaction://hlinksldjump"/>
            <a:extLst>
              <a:ext uri="{FF2B5EF4-FFF2-40B4-BE49-F238E27FC236}">
                <a16:creationId xmlns:a16="http://schemas.microsoft.com/office/drawing/2014/main" id="{B9A18560-95FA-228B-7838-7D20A1CF490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64489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81" name="矩形 80">
            <a:hlinkClick r:id="rId26" action="ppaction://hlinksldjump"/>
            <a:extLst>
              <a:ext uri="{FF2B5EF4-FFF2-40B4-BE49-F238E27FC236}">
                <a16:creationId xmlns:a16="http://schemas.microsoft.com/office/drawing/2014/main" id="{CC6484AC-4BFC-6C1C-6900-C0E45CCC100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0" name="矩形 79">
            <a:hlinkClick r:id="rId27" action="ppaction://hlinksldjump"/>
            <a:extLst>
              <a:ext uri="{FF2B5EF4-FFF2-40B4-BE49-F238E27FC236}">
                <a16:creationId xmlns:a16="http://schemas.microsoft.com/office/drawing/2014/main" id="{E21A7F61-86BA-6950-2F1A-263C7B1A04A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矩形 78">
            <a:hlinkClick r:id="rId27" action="ppaction://hlinksldjump"/>
            <a:extLst>
              <a:ext uri="{FF2B5EF4-FFF2-40B4-BE49-F238E27FC236}">
                <a16:creationId xmlns:a16="http://schemas.microsoft.com/office/drawing/2014/main" id="{D8972415-537A-CCA3-B924-7693E2BC426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18128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Preliminaries</a:t>
            </a:r>
          </a:p>
        </p:txBody>
      </p:sp>
      <p:sp>
        <p:nvSpPr>
          <p:cNvPr id="78" name="矩形 77">
            <a:hlinkClick r:id="rId27" action="ppaction://hlinksldjump"/>
            <a:extLst>
              <a:ext uri="{FF2B5EF4-FFF2-40B4-BE49-F238E27FC236}">
                <a16:creationId xmlns:a16="http://schemas.microsoft.com/office/drawing/2014/main" id="{84F04C6D-E2C1-A643-E72B-138643C0657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7" name="矩形 76">
            <a:hlinkClick r:id="rId28" action="ppaction://hlinksldjump"/>
            <a:extLst>
              <a:ext uri="{FF2B5EF4-FFF2-40B4-BE49-F238E27FC236}">
                <a16:creationId xmlns:a16="http://schemas.microsoft.com/office/drawing/2014/main" id="{CA6F6512-AE17-0E59-314A-BFFD2F4E0A3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6" name="矩形 75">
            <a:hlinkClick r:id="rId28" action="ppaction://hlinksldjump"/>
            <a:extLst>
              <a:ext uri="{FF2B5EF4-FFF2-40B4-BE49-F238E27FC236}">
                <a16:creationId xmlns:a16="http://schemas.microsoft.com/office/drawing/2014/main" id="{AE7A896F-0091-B22D-34AE-5374340F934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171767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5" name="矩形 74">
            <a:hlinkClick r:id="rId28" action="ppaction://hlinksldjump"/>
            <a:extLst>
              <a:ext uri="{FF2B5EF4-FFF2-40B4-BE49-F238E27FC236}">
                <a16:creationId xmlns:a16="http://schemas.microsoft.com/office/drawing/2014/main" id="{E2546E3C-EC93-E839-49E4-C07179F816B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4" name="标题 73">
            <a:extLst>
              <a:ext uri="{FF2B5EF4-FFF2-40B4-BE49-F238E27FC236}">
                <a16:creationId xmlns:a16="http://schemas.microsoft.com/office/drawing/2014/main" id="{6CDD2770-6975-E1EE-61F9-F750EC85CC0E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MVS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65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hlinkClick r:id="rId23" action="ppaction://hlinksldjump"/>
            <a:extLst>
              <a:ext uri="{FF2B5EF4-FFF2-40B4-BE49-F238E27FC236}">
                <a16:creationId xmlns:a16="http://schemas.microsoft.com/office/drawing/2014/main" id="{EE834C09-ED01-850F-B1EC-002F8F3C02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2" name="矩形 91">
            <a:hlinkClick r:id="rId23" action="ppaction://hlinksldjump"/>
            <a:extLst>
              <a:ext uri="{FF2B5EF4-FFF2-40B4-BE49-F238E27FC236}">
                <a16:creationId xmlns:a16="http://schemas.microsoft.com/office/drawing/2014/main" id="{9E22684B-8793-A3E2-53EC-5ABAE08DCA3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03572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91" name="矩形 90">
            <a:hlinkClick r:id="rId23" action="ppaction://hlinksldjump"/>
            <a:extLst>
              <a:ext uri="{FF2B5EF4-FFF2-40B4-BE49-F238E27FC236}">
                <a16:creationId xmlns:a16="http://schemas.microsoft.com/office/drawing/2014/main" id="{7393DCD6-45FE-60B1-9862-F6CA96A592C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036C3BE-48FD-9DB9-E9C0-34047E796A7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357211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9" name="矩形 88">
            <a:hlinkClick r:id="rId24" action="ppaction://hlinksldjump"/>
            <a:extLst>
              <a:ext uri="{FF2B5EF4-FFF2-40B4-BE49-F238E27FC236}">
                <a16:creationId xmlns:a16="http://schemas.microsoft.com/office/drawing/2014/main" id="{1053AB10-301C-F128-0051-69A9B6232DF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88" name="矩形 87">
            <a:hlinkClick r:id="rId24" action="ppaction://hlinksldjump"/>
            <a:extLst>
              <a:ext uri="{FF2B5EF4-FFF2-40B4-BE49-F238E27FC236}">
                <a16:creationId xmlns:a16="http://schemas.microsoft.com/office/drawing/2014/main" id="{00092D6E-DC94-7B86-4FC4-D31A60D749C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357211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Discussions</a:t>
            </a:r>
          </a:p>
        </p:txBody>
      </p:sp>
      <p:sp>
        <p:nvSpPr>
          <p:cNvPr id="87" name="矩形 86">
            <a:hlinkClick r:id="rId24" action="ppaction://hlinksldjump"/>
            <a:extLst>
              <a:ext uri="{FF2B5EF4-FFF2-40B4-BE49-F238E27FC236}">
                <a16:creationId xmlns:a16="http://schemas.microsoft.com/office/drawing/2014/main" id="{CEBC26ED-62D5-0A68-4E0A-0C312FDADD3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6" name="矩形 85">
            <a:hlinkClick r:id="rId25" action="ppaction://hlinksldjump"/>
            <a:extLst>
              <a:ext uri="{FF2B5EF4-FFF2-40B4-BE49-F238E27FC236}">
                <a16:creationId xmlns:a16="http://schemas.microsoft.com/office/drawing/2014/main" id="{98404C5F-BD72-F4F7-E357-D2419BEE9CA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5" name="矩形 84">
            <a:hlinkClick r:id="rId25" action="ppaction://hlinksldjump"/>
            <a:extLst>
              <a:ext uri="{FF2B5EF4-FFF2-40B4-BE49-F238E27FC236}">
                <a16:creationId xmlns:a16="http://schemas.microsoft.com/office/drawing/2014/main" id="{709B4F77-9A5D-E13B-2122-27B5E5B1392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10850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None Depth Estimation</a:t>
            </a:r>
          </a:p>
        </p:txBody>
      </p:sp>
      <p:sp>
        <p:nvSpPr>
          <p:cNvPr id="84" name="矩形 83">
            <a:hlinkClick r:id="rId25" action="ppaction://hlinksldjump"/>
            <a:extLst>
              <a:ext uri="{FF2B5EF4-FFF2-40B4-BE49-F238E27FC236}">
                <a16:creationId xmlns:a16="http://schemas.microsoft.com/office/drawing/2014/main" id="{10930A40-F4A6-7B84-42ED-ED79CDE0777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3" name="矩形 82">
            <a:hlinkClick r:id="rId26" action="ppaction://hlinksldjump"/>
            <a:extLst>
              <a:ext uri="{FF2B5EF4-FFF2-40B4-BE49-F238E27FC236}">
                <a16:creationId xmlns:a16="http://schemas.microsoft.com/office/drawing/2014/main" id="{97E7654B-E728-AF71-660D-21F391992BB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2" name="矩形 81">
            <a:hlinkClick r:id="rId26" action="ppaction://hlinksldjump"/>
            <a:extLst>
              <a:ext uri="{FF2B5EF4-FFF2-40B4-BE49-F238E27FC236}">
                <a16:creationId xmlns:a16="http://schemas.microsoft.com/office/drawing/2014/main" id="{C16CE897-3BC0-129C-CCBC-08C03B1D329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64489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81" name="矩形 80">
            <a:hlinkClick r:id="rId26" action="ppaction://hlinksldjump"/>
            <a:extLst>
              <a:ext uri="{FF2B5EF4-FFF2-40B4-BE49-F238E27FC236}">
                <a16:creationId xmlns:a16="http://schemas.microsoft.com/office/drawing/2014/main" id="{FD1E10EF-FD59-9081-77D2-84354BB1D9B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0" name="矩形 79">
            <a:hlinkClick r:id="rId27" action="ppaction://hlinksldjump"/>
            <a:extLst>
              <a:ext uri="{FF2B5EF4-FFF2-40B4-BE49-F238E27FC236}">
                <a16:creationId xmlns:a16="http://schemas.microsoft.com/office/drawing/2014/main" id="{51EFCFF1-5192-35CF-54EF-5E3C0246AAC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矩形 78">
            <a:hlinkClick r:id="rId27" action="ppaction://hlinksldjump"/>
            <a:extLst>
              <a:ext uri="{FF2B5EF4-FFF2-40B4-BE49-F238E27FC236}">
                <a16:creationId xmlns:a16="http://schemas.microsoft.com/office/drawing/2014/main" id="{342E2E2B-44BD-3A12-17F9-7D0AFC63DC6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18128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Preliminaries</a:t>
            </a:r>
          </a:p>
        </p:txBody>
      </p:sp>
      <p:sp>
        <p:nvSpPr>
          <p:cNvPr id="78" name="矩形 77">
            <a:hlinkClick r:id="rId27" action="ppaction://hlinksldjump"/>
            <a:extLst>
              <a:ext uri="{FF2B5EF4-FFF2-40B4-BE49-F238E27FC236}">
                <a16:creationId xmlns:a16="http://schemas.microsoft.com/office/drawing/2014/main" id="{0415B404-4E4A-7A2C-3706-BAE2D7705FC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7" name="矩形 76">
            <a:hlinkClick r:id="rId28" action="ppaction://hlinksldjump"/>
            <a:extLst>
              <a:ext uri="{FF2B5EF4-FFF2-40B4-BE49-F238E27FC236}">
                <a16:creationId xmlns:a16="http://schemas.microsoft.com/office/drawing/2014/main" id="{9D1F0FF1-4B4E-11FD-702F-BC42107C5D5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6" name="矩形 75">
            <a:hlinkClick r:id="rId28" action="ppaction://hlinksldjump"/>
            <a:extLst>
              <a:ext uri="{FF2B5EF4-FFF2-40B4-BE49-F238E27FC236}">
                <a16:creationId xmlns:a16="http://schemas.microsoft.com/office/drawing/2014/main" id="{8E9F05F4-C3E4-E760-B711-548BC6A1069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171767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5" name="矩形 74">
            <a:hlinkClick r:id="rId28" action="ppaction://hlinksldjump"/>
            <a:extLst>
              <a:ext uri="{FF2B5EF4-FFF2-40B4-BE49-F238E27FC236}">
                <a16:creationId xmlns:a16="http://schemas.microsoft.com/office/drawing/2014/main" id="{4ECC3E8D-5834-DDF8-94BE-EFC2E39385F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4" name="标题 73">
            <a:extLst>
              <a:ext uri="{FF2B5EF4-FFF2-40B4-BE49-F238E27FC236}">
                <a16:creationId xmlns:a16="http://schemas.microsoft.com/office/drawing/2014/main" id="{A3C6B9BC-101C-6D9D-168B-8BB1629689DB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MVS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492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D5612E6A-3292-F08D-F6FA-35458077F8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403572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2" name="矩形 91">
            <a:hlinkClick r:id="rId23" action="ppaction://hlinksldjump"/>
            <a:extLst>
              <a:ext uri="{FF2B5EF4-FFF2-40B4-BE49-F238E27FC236}">
                <a16:creationId xmlns:a16="http://schemas.microsoft.com/office/drawing/2014/main" id="{AD52CE18-7BB6-ADFD-338C-576A680CE28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1" name="矩形 90">
            <a:hlinkClick r:id="rId23" action="ppaction://hlinksldjump"/>
            <a:extLst>
              <a:ext uri="{FF2B5EF4-FFF2-40B4-BE49-F238E27FC236}">
                <a16:creationId xmlns:a16="http://schemas.microsoft.com/office/drawing/2014/main" id="{987E26DF-3CEA-5DFD-09C7-DD58C280E90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403572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90" name="矩形 89">
            <a:hlinkClick r:id="rId23" action="ppaction://hlinksldjump"/>
            <a:extLst>
              <a:ext uri="{FF2B5EF4-FFF2-40B4-BE49-F238E27FC236}">
                <a16:creationId xmlns:a16="http://schemas.microsoft.com/office/drawing/2014/main" id="{1D650F58-BD99-B85B-5DD5-63C6EB5C6BD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9" name="矩形 88">
            <a:hlinkClick r:id="rId24" action="ppaction://hlinksldjump"/>
            <a:extLst>
              <a:ext uri="{FF2B5EF4-FFF2-40B4-BE49-F238E27FC236}">
                <a16:creationId xmlns:a16="http://schemas.microsoft.com/office/drawing/2014/main" id="{B0F9EA53-E246-FE56-D986-82F9EC7E828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88" name="矩形 87">
            <a:hlinkClick r:id="rId24" action="ppaction://hlinksldjump"/>
            <a:extLst>
              <a:ext uri="{FF2B5EF4-FFF2-40B4-BE49-F238E27FC236}">
                <a16:creationId xmlns:a16="http://schemas.microsoft.com/office/drawing/2014/main" id="{5FF755A0-3C06-A5D6-10B4-2EB9739BF74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357211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Discussions</a:t>
            </a:r>
          </a:p>
        </p:txBody>
      </p:sp>
      <p:sp>
        <p:nvSpPr>
          <p:cNvPr id="87" name="矩形 86">
            <a:hlinkClick r:id="rId24" action="ppaction://hlinksldjump"/>
            <a:extLst>
              <a:ext uri="{FF2B5EF4-FFF2-40B4-BE49-F238E27FC236}">
                <a16:creationId xmlns:a16="http://schemas.microsoft.com/office/drawing/2014/main" id="{D8634DBD-EE58-126C-DEAD-CA7107F68BD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6" name="矩形 85">
            <a:hlinkClick r:id="rId25" action="ppaction://hlinksldjump"/>
            <a:extLst>
              <a:ext uri="{FF2B5EF4-FFF2-40B4-BE49-F238E27FC236}">
                <a16:creationId xmlns:a16="http://schemas.microsoft.com/office/drawing/2014/main" id="{06257E23-F032-247D-C969-2DEE2814C81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5" name="矩形 84">
            <a:hlinkClick r:id="rId25" action="ppaction://hlinksldjump"/>
            <a:extLst>
              <a:ext uri="{FF2B5EF4-FFF2-40B4-BE49-F238E27FC236}">
                <a16:creationId xmlns:a16="http://schemas.microsoft.com/office/drawing/2014/main" id="{D946FE19-AF81-EF50-90A9-8554C1245F6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10850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None Depth Estimation</a:t>
            </a:r>
          </a:p>
        </p:txBody>
      </p:sp>
      <p:sp>
        <p:nvSpPr>
          <p:cNvPr id="84" name="矩形 83">
            <a:hlinkClick r:id="rId25" action="ppaction://hlinksldjump"/>
            <a:extLst>
              <a:ext uri="{FF2B5EF4-FFF2-40B4-BE49-F238E27FC236}">
                <a16:creationId xmlns:a16="http://schemas.microsoft.com/office/drawing/2014/main" id="{EFF8D930-187A-1234-025D-676CE71272C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3" name="矩形 82">
            <a:hlinkClick r:id="rId26" action="ppaction://hlinksldjump"/>
            <a:extLst>
              <a:ext uri="{FF2B5EF4-FFF2-40B4-BE49-F238E27FC236}">
                <a16:creationId xmlns:a16="http://schemas.microsoft.com/office/drawing/2014/main" id="{8F00E3FE-97FE-5335-9875-F5099396F3C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2" name="矩形 81">
            <a:hlinkClick r:id="rId26" action="ppaction://hlinksldjump"/>
            <a:extLst>
              <a:ext uri="{FF2B5EF4-FFF2-40B4-BE49-F238E27FC236}">
                <a16:creationId xmlns:a16="http://schemas.microsoft.com/office/drawing/2014/main" id="{D94561F0-8CF9-D993-58E8-E7BF3BD395E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64489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81" name="矩形 80">
            <a:hlinkClick r:id="rId26" action="ppaction://hlinksldjump"/>
            <a:extLst>
              <a:ext uri="{FF2B5EF4-FFF2-40B4-BE49-F238E27FC236}">
                <a16:creationId xmlns:a16="http://schemas.microsoft.com/office/drawing/2014/main" id="{A7B7C3BB-BBA7-359F-7EC7-989ACCC38E5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0" name="矩形 79">
            <a:hlinkClick r:id="rId27" action="ppaction://hlinksldjump"/>
            <a:extLst>
              <a:ext uri="{FF2B5EF4-FFF2-40B4-BE49-F238E27FC236}">
                <a16:creationId xmlns:a16="http://schemas.microsoft.com/office/drawing/2014/main" id="{457C7A44-D3D4-9CDD-56FB-B03694C11CB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矩形 78">
            <a:hlinkClick r:id="rId27" action="ppaction://hlinksldjump"/>
            <a:extLst>
              <a:ext uri="{FF2B5EF4-FFF2-40B4-BE49-F238E27FC236}">
                <a16:creationId xmlns:a16="http://schemas.microsoft.com/office/drawing/2014/main" id="{11512D26-6464-F0C9-4A48-DDB6D8CF43F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18128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Preliminaries</a:t>
            </a:r>
          </a:p>
        </p:txBody>
      </p:sp>
      <p:sp>
        <p:nvSpPr>
          <p:cNvPr id="78" name="矩形 77">
            <a:hlinkClick r:id="rId27" action="ppaction://hlinksldjump"/>
            <a:extLst>
              <a:ext uri="{FF2B5EF4-FFF2-40B4-BE49-F238E27FC236}">
                <a16:creationId xmlns:a16="http://schemas.microsoft.com/office/drawing/2014/main" id="{61427DB3-7547-4675-B86E-6C0BE43A4E6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7" name="矩形 76">
            <a:hlinkClick r:id="rId28" action="ppaction://hlinksldjump"/>
            <a:extLst>
              <a:ext uri="{FF2B5EF4-FFF2-40B4-BE49-F238E27FC236}">
                <a16:creationId xmlns:a16="http://schemas.microsoft.com/office/drawing/2014/main" id="{043003F6-928A-8ECB-94B6-EC861843546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6" name="矩形 75">
            <a:hlinkClick r:id="rId28" action="ppaction://hlinksldjump"/>
            <a:extLst>
              <a:ext uri="{FF2B5EF4-FFF2-40B4-BE49-F238E27FC236}">
                <a16:creationId xmlns:a16="http://schemas.microsoft.com/office/drawing/2014/main" id="{4974AE6D-4327-E4AC-19BF-30CD7C59674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171767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5" name="矩形 74">
            <a:hlinkClick r:id="rId28" action="ppaction://hlinksldjump"/>
            <a:extLst>
              <a:ext uri="{FF2B5EF4-FFF2-40B4-BE49-F238E27FC236}">
                <a16:creationId xmlns:a16="http://schemas.microsoft.com/office/drawing/2014/main" id="{DF8C77DD-FF6F-E6D1-DD45-90EA1E61C66D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4" name="标题 73">
            <a:extLst>
              <a:ext uri="{FF2B5EF4-FFF2-40B4-BE49-F238E27FC236}">
                <a16:creationId xmlns:a16="http://schemas.microsoft.com/office/drawing/2014/main" id="{9E0EF42A-ACD5-B43C-FE55-D82905B9EDFD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MVS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038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hlinkClick r:id="rId22" action="ppaction://hlinksldjump"/>
            <a:extLst>
              <a:ext uri="{FF2B5EF4-FFF2-40B4-BE49-F238E27FC236}">
                <a16:creationId xmlns:a16="http://schemas.microsoft.com/office/drawing/2014/main" id="{028D1FF9-1D5C-B445-B9AF-F46616160A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3" name="矩形 62">
            <a:hlinkClick r:id="rId22" action="ppaction://hlinksldjump"/>
            <a:extLst>
              <a:ext uri="{FF2B5EF4-FFF2-40B4-BE49-F238E27FC236}">
                <a16:creationId xmlns:a16="http://schemas.microsoft.com/office/drawing/2014/main" id="{2FB38619-AB14-34EC-B76B-9CA968A046F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03572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Evaluation Metrics</a:t>
            </a:r>
          </a:p>
        </p:txBody>
      </p:sp>
      <p:sp>
        <p:nvSpPr>
          <p:cNvPr id="62" name="矩形 61">
            <a:hlinkClick r:id="rId22" action="ppaction://hlinksldjump"/>
            <a:extLst>
              <a:ext uri="{FF2B5EF4-FFF2-40B4-BE49-F238E27FC236}">
                <a16:creationId xmlns:a16="http://schemas.microsoft.com/office/drawing/2014/main" id="{D40C018E-4289-FF27-7CAB-304314A5A3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1" name="矩形 60">
            <a:hlinkClick r:id="rId23" action="ppaction://hlinksldjump"/>
            <a:extLst>
              <a:ext uri="{FF2B5EF4-FFF2-40B4-BE49-F238E27FC236}">
                <a16:creationId xmlns:a16="http://schemas.microsoft.com/office/drawing/2014/main" id="{EE0278FB-8C14-4E95-4000-A8BDA04A469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0" name="矩形 59">
            <a:hlinkClick r:id="rId23" action="ppaction://hlinksldjump"/>
            <a:extLst>
              <a:ext uri="{FF2B5EF4-FFF2-40B4-BE49-F238E27FC236}">
                <a16:creationId xmlns:a16="http://schemas.microsoft.com/office/drawing/2014/main" id="{FF071AF8-E4D4-D652-03FC-7D2D83157C9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57211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 and Benchmarks</a:t>
            </a:r>
          </a:p>
        </p:txBody>
      </p:sp>
      <p:sp>
        <p:nvSpPr>
          <p:cNvPr id="59" name="矩形 58">
            <a:hlinkClick r:id="rId23" action="ppaction://hlinksldjump"/>
            <a:extLst>
              <a:ext uri="{FF2B5EF4-FFF2-40B4-BE49-F238E27FC236}">
                <a16:creationId xmlns:a16="http://schemas.microsoft.com/office/drawing/2014/main" id="{69CDA608-811E-AE16-5DD0-B8258F8A2D7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8" name="矩形 57">
            <a:hlinkClick r:id="rId24" action="ppaction://hlinksldjump"/>
            <a:extLst>
              <a:ext uri="{FF2B5EF4-FFF2-40B4-BE49-F238E27FC236}">
                <a16:creationId xmlns:a16="http://schemas.microsoft.com/office/drawing/2014/main" id="{57185A1F-C8EE-EA3D-F329-2408EABB9E6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57" name="矩形 56">
            <a:hlinkClick r:id="rId24" action="ppaction://hlinksldjump"/>
            <a:extLst>
              <a:ext uri="{FF2B5EF4-FFF2-40B4-BE49-F238E27FC236}">
                <a16:creationId xmlns:a16="http://schemas.microsoft.com/office/drawing/2014/main" id="{04876477-AEE9-4A10-9980-3C52F9D87F9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10850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Fusion</a:t>
            </a:r>
          </a:p>
        </p:txBody>
      </p:sp>
      <p:sp>
        <p:nvSpPr>
          <p:cNvPr id="56" name="矩形 55">
            <a:hlinkClick r:id="rId24" action="ppaction://hlinksldjump"/>
            <a:extLst>
              <a:ext uri="{FF2B5EF4-FFF2-40B4-BE49-F238E27FC236}">
                <a16:creationId xmlns:a16="http://schemas.microsoft.com/office/drawing/2014/main" id="{DF1510F7-C9F6-6B7D-D55F-6DC59DBA476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" name="矩形 54">
            <a:hlinkClick r:id="rId25" action="ppaction://hlinksldjump"/>
            <a:extLst>
              <a:ext uri="{FF2B5EF4-FFF2-40B4-BE49-F238E27FC236}">
                <a16:creationId xmlns:a16="http://schemas.microsoft.com/office/drawing/2014/main" id="{26ADC8A8-017C-197E-F7C6-924AE5D9C7A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4" name="矩形 53">
            <a:hlinkClick r:id="rId25" action="ppaction://hlinksldjump"/>
            <a:extLst>
              <a:ext uri="{FF2B5EF4-FFF2-40B4-BE49-F238E27FC236}">
                <a16:creationId xmlns:a16="http://schemas.microsoft.com/office/drawing/2014/main" id="{F736282E-3481-83D1-9EAA-1391BE08095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64489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Plane Sweep</a:t>
            </a:r>
          </a:p>
        </p:txBody>
      </p:sp>
      <p:sp>
        <p:nvSpPr>
          <p:cNvPr id="53" name="矩形 52">
            <a:hlinkClick r:id="rId25" action="ppaction://hlinksldjump"/>
            <a:extLst>
              <a:ext uri="{FF2B5EF4-FFF2-40B4-BE49-F238E27FC236}">
                <a16:creationId xmlns:a16="http://schemas.microsoft.com/office/drawing/2014/main" id="{77BE1DBB-F257-CE54-68F0-2AC9A802DB0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2" name="矩形 51">
            <a:hlinkClick r:id="rId26" action="ppaction://hlinksldjump"/>
            <a:extLst>
              <a:ext uri="{FF2B5EF4-FFF2-40B4-BE49-F238E27FC236}">
                <a16:creationId xmlns:a16="http://schemas.microsoft.com/office/drawing/2014/main" id="{D60D7B53-AB83-8347-0319-589C1F783AC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51" name="矩形 50">
            <a:hlinkClick r:id="rId26" action="ppaction://hlinksldjump"/>
            <a:extLst>
              <a:ext uri="{FF2B5EF4-FFF2-40B4-BE49-F238E27FC236}">
                <a16:creationId xmlns:a16="http://schemas.microsoft.com/office/drawing/2014/main" id="{7812AEC2-B84E-5245-10C4-9B4E703B8F2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218128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View Selection</a:t>
            </a:r>
          </a:p>
        </p:txBody>
      </p:sp>
      <p:sp>
        <p:nvSpPr>
          <p:cNvPr id="50" name="矩形 49">
            <a:hlinkClick r:id="rId26" action="ppaction://hlinksldjump"/>
            <a:extLst>
              <a:ext uri="{FF2B5EF4-FFF2-40B4-BE49-F238E27FC236}">
                <a16:creationId xmlns:a16="http://schemas.microsoft.com/office/drawing/2014/main" id="{9C4A2CDB-4E3B-9ABB-568D-607F0E789CF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矩形 48">
            <a:hlinkClick r:id="rId27" action="ppaction://hlinksldjump"/>
            <a:extLst>
              <a:ext uri="{FF2B5EF4-FFF2-40B4-BE49-F238E27FC236}">
                <a16:creationId xmlns:a16="http://schemas.microsoft.com/office/drawing/2014/main" id="{F751C195-54A1-36F8-2918-5557DEAE06F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8" name="矩形 47">
            <a:hlinkClick r:id="rId27" action="ppaction://hlinksldjump"/>
            <a:extLst>
              <a:ext uri="{FF2B5EF4-FFF2-40B4-BE49-F238E27FC236}">
                <a16:creationId xmlns:a16="http://schemas.microsoft.com/office/drawing/2014/main" id="{3AFEECA5-EC1D-00C1-F6C7-6E6DA8D9E9E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171767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Camera Calibration</a:t>
            </a:r>
          </a:p>
        </p:txBody>
      </p:sp>
      <p:sp>
        <p:nvSpPr>
          <p:cNvPr id="47" name="矩形 46">
            <a:hlinkClick r:id="rId27" action="ppaction://hlinksldjump"/>
            <a:extLst>
              <a:ext uri="{FF2B5EF4-FFF2-40B4-BE49-F238E27FC236}">
                <a16:creationId xmlns:a16="http://schemas.microsoft.com/office/drawing/2014/main" id="{21070FD7-E42A-9D6C-BB1D-B9FB43D575D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6" name="标题 45">
            <a:extLst>
              <a:ext uri="{FF2B5EF4-FFF2-40B4-BE49-F238E27FC236}">
                <a16:creationId xmlns:a16="http://schemas.microsoft.com/office/drawing/2014/main" id="{897668B8-F12A-CDCD-DDF5-AF6C80C26538}"/>
              </a:ext>
            </a:extLst>
          </p:cNvPr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/>
        <p:txBody>
          <a:bodyPr/>
          <a:lstStyle/>
          <a:p>
            <a:r>
              <a:rPr lang="en-US"/>
              <a:t>Preliminaries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6059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hlinkClick r:id="rId23" action="ppaction://hlinksldjump"/>
            <a:extLst>
              <a:ext uri="{FF2B5EF4-FFF2-40B4-BE49-F238E27FC236}">
                <a16:creationId xmlns:a16="http://schemas.microsoft.com/office/drawing/2014/main" id="{2B7C7B95-324F-FA76-7C40-AD14254BE24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矩形 65">
            <a:hlinkClick r:id="rId23" action="ppaction://hlinksldjump"/>
            <a:extLst>
              <a:ext uri="{FF2B5EF4-FFF2-40B4-BE49-F238E27FC236}">
                <a16:creationId xmlns:a16="http://schemas.microsoft.com/office/drawing/2014/main" id="{62D5F7E9-8857-AD0C-51F3-85251CE6326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03572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Evaluation Metrics</a:t>
            </a:r>
          </a:p>
        </p:txBody>
      </p:sp>
      <p:sp>
        <p:nvSpPr>
          <p:cNvPr id="65" name="矩形 64">
            <a:hlinkClick r:id="rId23" action="ppaction://hlinksldjump"/>
            <a:extLst>
              <a:ext uri="{FF2B5EF4-FFF2-40B4-BE49-F238E27FC236}">
                <a16:creationId xmlns:a16="http://schemas.microsoft.com/office/drawing/2014/main" id="{727B71FA-CE69-2BBF-2C04-9EC23C914F6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矩形 63">
            <a:hlinkClick r:id="rId24" action="ppaction://hlinksldjump"/>
            <a:extLst>
              <a:ext uri="{FF2B5EF4-FFF2-40B4-BE49-F238E27FC236}">
                <a16:creationId xmlns:a16="http://schemas.microsoft.com/office/drawing/2014/main" id="{CC6EA638-35A0-7FB5-D437-21EFBCDB454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3" name="矩形 62">
            <a:hlinkClick r:id="rId24" action="ppaction://hlinksldjump"/>
            <a:extLst>
              <a:ext uri="{FF2B5EF4-FFF2-40B4-BE49-F238E27FC236}">
                <a16:creationId xmlns:a16="http://schemas.microsoft.com/office/drawing/2014/main" id="{B0096A8D-5355-4F94-D128-3AABA7E808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57211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 and Benchmarks</a:t>
            </a:r>
          </a:p>
        </p:txBody>
      </p:sp>
      <p:sp>
        <p:nvSpPr>
          <p:cNvPr id="62" name="矩形 61">
            <a:hlinkClick r:id="rId24" action="ppaction://hlinksldjump"/>
            <a:extLst>
              <a:ext uri="{FF2B5EF4-FFF2-40B4-BE49-F238E27FC236}">
                <a16:creationId xmlns:a16="http://schemas.microsoft.com/office/drawing/2014/main" id="{6977AAA2-4DA8-9CBF-DD7D-1F0598A1E11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矩形 60">
            <a:hlinkClick r:id="rId25" action="ppaction://hlinksldjump"/>
            <a:extLst>
              <a:ext uri="{FF2B5EF4-FFF2-40B4-BE49-F238E27FC236}">
                <a16:creationId xmlns:a16="http://schemas.microsoft.com/office/drawing/2014/main" id="{0196C39F-2D5C-2DC2-816C-0D5C746A5B6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0" name="矩形 59">
            <a:hlinkClick r:id="rId25" action="ppaction://hlinksldjump"/>
            <a:extLst>
              <a:ext uri="{FF2B5EF4-FFF2-40B4-BE49-F238E27FC236}">
                <a16:creationId xmlns:a16="http://schemas.microsoft.com/office/drawing/2014/main" id="{53F07178-4796-87DE-C72B-BC3C1544356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10850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Fusion</a:t>
            </a:r>
          </a:p>
        </p:txBody>
      </p:sp>
      <p:sp>
        <p:nvSpPr>
          <p:cNvPr id="59" name="矩形 58">
            <a:hlinkClick r:id="rId25" action="ppaction://hlinksldjump"/>
            <a:extLst>
              <a:ext uri="{FF2B5EF4-FFF2-40B4-BE49-F238E27FC236}">
                <a16:creationId xmlns:a16="http://schemas.microsoft.com/office/drawing/2014/main" id="{A214F0A8-02AB-9D23-BB1C-F10A4DE40DF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8" name="矩形 57">
            <a:hlinkClick r:id="rId26" action="ppaction://hlinksldjump"/>
            <a:extLst>
              <a:ext uri="{FF2B5EF4-FFF2-40B4-BE49-F238E27FC236}">
                <a16:creationId xmlns:a16="http://schemas.microsoft.com/office/drawing/2014/main" id="{42707105-2851-7FF6-660D-1471C1CCD26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7" name="矩形 56">
            <a:hlinkClick r:id="rId26" action="ppaction://hlinksldjump"/>
            <a:extLst>
              <a:ext uri="{FF2B5EF4-FFF2-40B4-BE49-F238E27FC236}">
                <a16:creationId xmlns:a16="http://schemas.microsoft.com/office/drawing/2014/main" id="{7435E993-50EC-00D8-3185-2D3366A3F19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64489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Plane Sweep</a:t>
            </a:r>
          </a:p>
        </p:txBody>
      </p:sp>
      <p:sp>
        <p:nvSpPr>
          <p:cNvPr id="56" name="矩形 55">
            <a:hlinkClick r:id="rId26" action="ppaction://hlinksldjump"/>
            <a:extLst>
              <a:ext uri="{FF2B5EF4-FFF2-40B4-BE49-F238E27FC236}">
                <a16:creationId xmlns:a16="http://schemas.microsoft.com/office/drawing/2014/main" id="{497AAE5E-7FF3-E923-5CF4-6B8D8ACF6CA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5" name="矩形 54">
            <a:hlinkClick r:id="rId27" action="ppaction://hlinksldjump"/>
            <a:extLst>
              <a:ext uri="{FF2B5EF4-FFF2-40B4-BE49-F238E27FC236}">
                <a16:creationId xmlns:a16="http://schemas.microsoft.com/office/drawing/2014/main" id="{984A9778-33BD-885E-E1D4-58FD3338B43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54" name="矩形 53">
            <a:hlinkClick r:id="rId27" action="ppaction://hlinksldjump"/>
            <a:extLst>
              <a:ext uri="{FF2B5EF4-FFF2-40B4-BE49-F238E27FC236}">
                <a16:creationId xmlns:a16="http://schemas.microsoft.com/office/drawing/2014/main" id="{6CD3E6DA-E466-59C8-8381-063931FD807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218128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View Selection</a:t>
            </a:r>
          </a:p>
        </p:txBody>
      </p:sp>
      <p:sp>
        <p:nvSpPr>
          <p:cNvPr id="53" name="矩形 52">
            <a:hlinkClick r:id="rId27" action="ppaction://hlinksldjump"/>
            <a:extLst>
              <a:ext uri="{FF2B5EF4-FFF2-40B4-BE49-F238E27FC236}">
                <a16:creationId xmlns:a16="http://schemas.microsoft.com/office/drawing/2014/main" id="{71FD2DED-E174-6285-FD72-FF338245DAC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E1774A0-7DDD-3A5A-FC67-E5401A1E743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1" name="矩形 50">
            <a:hlinkClick r:id="rId28" action="ppaction://hlinksldjump"/>
            <a:extLst>
              <a:ext uri="{FF2B5EF4-FFF2-40B4-BE49-F238E27FC236}">
                <a16:creationId xmlns:a16="http://schemas.microsoft.com/office/drawing/2014/main" id="{3C111DB5-5838-1340-31F8-210670F2E5C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0" name="矩形 49">
            <a:hlinkClick r:id="rId28" action="ppaction://hlinksldjump"/>
            <a:extLst>
              <a:ext uri="{FF2B5EF4-FFF2-40B4-BE49-F238E27FC236}">
                <a16:creationId xmlns:a16="http://schemas.microsoft.com/office/drawing/2014/main" id="{AD3D700D-5022-21BA-A4C4-FF58C091C26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171767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Camera Calibration</a:t>
            </a:r>
          </a:p>
        </p:txBody>
      </p:sp>
      <p:sp>
        <p:nvSpPr>
          <p:cNvPr id="49" name="矩形 48">
            <a:hlinkClick r:id="rId28" action="ppaction://hlinksldjump"/>
            <a:extLst>
              <a:ext uri="{FF2B5EF4-FFF2-40B4-BE49-F238E27FC236}">
                <a16:creationId xmlns:a16="http://schemas.microsoft.com/office/drawing/2014/main" id="{B32CB1B8-C9AA-2DA3-A673-DAF98C8EA56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10E248B3-8E4D-6457-B537-5CFBD7A60D89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Preliminaries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977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hlinkClick r:id="rId23" action="ppaction://hlinksldjump"/>
            <a:extLst>
              <a:ext uri="{FF2B5EF4-FFF2-40B4-BE49-F238E27FC236}">
                <a16:creationId xmlns:a16="http://schemas.microsoft.com/office/drawing/2014/main" id="{A192422D-6B38-9B79-37CB-F528B912C5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矩形 65">
            <a:hlinkClick r:id="rId23" action="ppaction://hlinksldjump"/>
            <a:extLst>
              <a:ext uri="{FF2B5EF4-FFF2-40B4-BE49-F238E27FC236}">
                <a16:creationId xmlns:a16="http://schemas.microsoft.com/office/drawing/2014/main" id="{F06A0145-8A42-BA39-583B-90D29924F15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03572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Evaluation Metrics</a:t>
            </a:r>
          </a:p>
        </p:txBody>
      </p:sp>
      <p:sp>
        <p:nvSpPr>
          <p:cNvPr id="65" name="矩形 64">
            <a:hlinkClick r:id="rId23" action="ppaction://hlinksldjump"/>
            <a:extLst>
              <a:ext uri="{FF2B5EF4-FFF2-40B4-BE49-F238E27FC236}">
                <a16:creationId xmlns:a16="http://schemas.microsoft.com/office/drawing/2014/main" id="{E081E2B4-BF9A-515B-0CB1-0416AB698A7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矩形 63">
            <a:hlinkClick r:id="rId24" action="ppaction://hlinksldjump"/>
            <a:extLst>
              <a:ext uri="{FF2B5EF4-FFF2-40B4-BE49-F238E27FC236}">
                <a16:creationId xmlns:a16="http://schemas.microsoft.com/office/drawing/2014/main" id="{AA76507D-50CD-7D82-DC15-419B839FF74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3" name="矩形 62">
            <a:hlinkClick r:id="rId24" action="ppaction://hlinksldjump"/>
            <a:extLst>
              <a:ext uri="{FF2B5EF4-FFF2-40B4-BE49-F238E27FC236}">
                <a16:creationId xmlns:a16="http://schemas.microsoft.com/office/drawing/2014/main" id="{B026B894-6F4A-13EF-D7FB-FC8D214AE4A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57211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 and Benchmarks</a:t>
            </a:r>
          </a:p>
        </p:txBody>
      </p:sp>
      <p:sp>
        <p:nvSpPr>
          <p:cNvPr id="62" name="矩形 61">
            <a:hlinkClick r:id="rId24" action="ppaction://hlinksldjump"/>
            <a:extLst>
              <a:ext uri="{FF2B5EF4-FFF2-40B4-BE49-F238E27FC236}">
                <a16:creationId xmlns:a16="http://schemas.microsoft.com/office/drawing/2014/main" id="{3D816785-3595-933D-0687-BB8E78533C9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矩形 60">
            <a:hlinkClick r:id="rId25" action="ppaction://hlinksldjump"/>
            <a:extLst>
              <a:ext uri="{FF2B5EF4-FFF2-40B4-BE49-F238E27FC236}">
                <a16:creationId xmlns:a16="http://schemas.microsoft.com/office/drawing/2014/main" id="{16C9C741-7F65-D736-1800-A20791B40A0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0" name="矩形 59">
            <a:hlinkClick r:id="rId25" action="ppaction://hlinksldjump"/>
            <a:extLst>
              <a:ext uri="{FF2B5EF4-FFF2-40B4-BE49-F238E27FC236}">
                <a16:creationId xmlns:a16="http://schemas.microsoft.com/office/drawing/2014/main" id="{9B4D67C2-BFF4-253D-87BA-AC0778B0BA4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10850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Fusion</a:t>
            </a:r>
          </a:p>
        </p:txBody>
      </p:sp>
      <p:sp>
        <p:nvSpPr>
          <p:cNvPr id="59" name="矩形 58">
            <a:hlinkClick r:id="rId25" action="ppaction://hlinksldjump"/>
            <a:extLst>
              <a:ext uri="{FF2B5EF4-FFF2-40B4-BE49-F238E27FC236}">
                <a16:creationId xmlns:a16="http://schemas.microsoft.com/office/drawing/2014/main" id="{D93CE490-1CB6-15BF-5BBC-18FD0E8E7FE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8" name="矩形 57">
            <a:hlinkClick r:id="rId26" action="ppaction://hlinksldjump"/>
            <a:extLst>
              <a:ext uri="{FF2B5EF4-FFF2-40B4-BE49-F238E27FC236}">
                <a16:creationId xmlns:a16="http://schemas.microsoft.com/office/drawing/2014/main" id="{BBE84AC1-A1DB-330D-DD0D-E4D1BAEFDD7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7" name="矩形 56">
            <a:hlinkClick r:id="rId26" action="ppaction://hlinksldjump"/>
            <a:extLst>
              <a:ext uri="{FF2B5EF4-FFF2-40B4-BE49-F238E27FC236}">
                <a16:creationId xmlns:a16="http://schemas.microsoft.com/office/drawing/2014/main" id="{104596AA-4C90-79DD-6E93-81630CA1345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64489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Plane Sweep</a:t>
            </a:r>
          </a:p>
        </p:txBody>
      </p:sp>
      <p:sp>
        <p:nvSpPr>
          <p:cNvPr id="56" name="矩形 55">
            <a:hlinkClick r:id="rId26" action="ppaction://hlinksldjump"/>
            <a:extLst>
              <a:ext uri="{FF2B5EF4-FFF2-40B4-BE49-F238E27FC236}">
                <a16:creationId xmlns:a16="http://schemas.microsoft.com/office/drawing/2014/main" id="{B0611B7A-36ED-D05B-9853-171D3F508AD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8352752-94EA-698D-DC51-7874756FDD4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4" name="矩形 53">
            <a:hlinkClick r:id="rId27" action="ppaction://hlinksldjump"/>
            <a:extLst>
              <a:ext uri="{FF2B5EF4-FFF2-40B4-BE49-F238E27FC236}">
                <a16:creationId xmlns:a16="http://schemas.microsoft.com/office/drawing/2014/main" id="{E1DDD1B7-9B0C-F55B-3975-C350D972728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53" name="矩形 52">
            <a:hlinkClick r:id="rId27" action="ppaction://hlinksldjump"/>
            <a:extLst>
              <a:ext uri="{FF2B5EF4-FFF2-40B4-BE49-F238E27FC236}">
                <a16:creationId xmlns:a16="http://schemas.microsoft.com/office/drawing/2014/main" id="{BA49D573-CBA1-24C8-6E80-5FB80095928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18128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View Selection</a:t>
            </a:r>
          </a:p>
        </p:txBody>
      </p:sp>
      <p:sp>
        <p:nvSpPr>
          <p:cNvPr id="52" name="矩形 51">
            <a:hlinkClick r:id="rId27" action="ppaction://hlinksldjump"/>
            <a:extLst>
              <a:ext uri="{FF2B5EF4-FFF2-40B4-BE49-F238E27FC236}">
                <a16:creationId xmlns:a16="http://schemas.microsoft.com/office/drawing/2014/main" id="{49F5A553-ABDF-D567-7F29-C2EB42964EA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矩形 50">
            <a:hlinkClick r:id="rId28" action="ppaction://hlinksldjump"/>
            <a:extLst>
              <a:ext uri="{FF2B5EF4-FFF2-40B4-BE49-F238E27FC236}">
                <a16:creationId xmlns:a16="http://schemas.microsoft.com/office/drawing/2014/main" id="{E1D90A84-536F-3860-0DB2-BD8F3262EF9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0" name="矩形 49">
            <a:hlinkClick r:id="rId28" action="ppaction://hlinksldjump"/>
            <a:extLst>
              <a:ext uri="{FF2B5EF4-FFF2-40B4-BE49-F238E27FC236}">
                <a16:creationId xmlns:a16="http://schemas.microsoft.com/office/drawing/2014/main" id="{CDCDE426-4A79-5D1A-BDB6-6E1022A2377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171767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Camera Calibration</a:t>
            </a:r>
          </a:p>
        </p:txBody>
      </p:sp>
      <p:sp>
        <p:nvSpPr>
          <p:cNvPr id="49" name="矩形 48">
            <a:hlinkClick r:id="rId28" action="ppaction://hlinksldjump"/>
            <a:extLst>
              <a:ext uri="{FF2B5EF4-FFF2-40B4-BE49-F238E27FC236}">
                <a16:creationId xmlns:a16="http://schemas.microsoft.com/office/drawing/2014/main" id="{326FAE0E-BA0C-9689-917D-5BC9890F63C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BD04742F-97E4-C108-ED51-BA2AB1750886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Preliminaries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33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hlinkClick r:id="rId23" action="ppaction://hlinksldjump"/>
            <a:extLst>
              <a:ext uri="{FF2B5EF4-FFF2-40B4-BE49-F238E27FC236}">
                <a16:creationId xmlns:a16="http://schemas.microsoft.com/office/drawing/2014/main" id="{650CC6E5-7F9F-298D-AFE1-284AC29FB2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矩形 65">
            <a:hlinkClick r:id="rId23" action="ppaction://hlinksldjump"/>
            <a:extLst>
              <a:ext uri="{FF2B5EF4-FFF2-40B4-BE49-F238E27FC236}">
                <a16:creationId xmlns:a16="http://schemas.microsoft.com/office/drawing/2014/main" id="{EFCD1789-C1A4-FBC6-0C1A-DF12BA28FA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03572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Evaluation Metrics</a:t>
            </a:r>
          </a:p>
        </p:txBody>
      </p:sp>
      <p:sp>
        <p:nvSpPr>
          <p:cNvPr id="65" name="矩形 64">
            <a:hlinkClick r:id="rId23" action="ppaction://hlinksldjump"/>
            <a:extLst>
              <a:ext uri="{FF2B5EF4-FFF2-40B4-BE49-F238E27FC236}">
                <a16:creationId xmlns:a16="http://schemas.microsoft.com/office/drawing/2014/main" id="{C43ECB73-C560-75DC-B4AC-9A330D2D7B0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矩形 63">
            <a:hlinkClick r:id="rId24" action="ppaction://hlinksldjump"/>
            <a:extLst>
              <a:ext uri="{FF2B5EF4-FFF2-40B4-BE49-F238E27FC236}">
                <a16:creationId xmlns:a16="http://schemas.microsoft.com/office/drawing/2014/main" id="{D39E0B53-3EC7-DC44-6D55-D099933501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3" name="矩形 62">
            <a:hlinkClick r:id="rId24" action="ppaction://hlinksldjump"/>
            <a:extLst>
              <a:ext uri="{FF2B5EF4-FFF2-40B4-BE49-F238E27FC236}">
                <a16:creationId xmlns:a16="http://schemas.microsoft.com/office/drawing/2014/main" id="{1EC67821-C254-F0CB-F791-EE91CC7C7D5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57211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 and Benchmarks</a:t>
            </a:r>
          </a:p>
        </p:txBody>
      </p:sp>
      <p:sp>
        <p:nvSpPr>
          <p:cNvPr id="62" name="矩形 61">
            <a:hlinkClick r:id="rId24" action="ppaction://hlinksldjump"/>
            <a:extLst>
              <a:ext uri="{FF2B5EF4-FFF2-40B4-BE49-F238E27FC236}">
                <a16:creationId xmlns:a16="http://schemas.microsoft.com/office/drawing/2014/main" id="{64E7345D-9BBC-7404-36BE-2A6A77476BF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矩形 60">
            <a:hlinkClick r:id="rId25" action="ppaction://hlinksldjump"/>
            <a:extLst>
              <a:ext uri="{FF2B5EF4-FFF2-40B4-BE49-F238E27FC236}">
                <a16:creationId xmlns:a16="http://schemas.microsoft.com/office/drawing/2014/main" id="{96E19ECA-0F71-94D1-D7E1-0D70E347E42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0" name="矩形 59">
            <a:hlinkClick r:id="rId25" action="ppaction://hlinksldjump"/>
            <a:extLst>
              <a:ext uri="{FF2B5EF4-FFF2-40B4-BE49-F238E27FC236}">
                <a16:creationId xmlns:a16="http://schemas.microsoft.com/office/drawing/2014/main" id="{A41BA76D-8B77-2B3A-AB27-4CB86CE035B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10850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Fusion</a:t>
            </a:r>
          </a:p>
        </p:txBody>
      </p:sp>
      <p:sp>
        <p:nvSpPr>
          <p:cNvPr id="59" name="矩形 58">
            <a:hlinkClick r:id="rId25" action="ppaction://hlinksldjump"/>
            <a:extLst>
              <a:ext uri="{FF2B5EF4-FFF2-40B4-BE49-F238E27FC236}">
                <a16:creationId xmlns:a16="http://schemas.microsoft.com/office/drawing/2014/main" id="{C9A65352-6F18-170B-AF3C-5B7727E639A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E72DB54-7BDB-77D4-8FA7-51474619484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7" name="矩形 56">
            <a:hlinkClick r:id="rId26" action="ppaction://hlinksldjump"/>
            <a:extLst>
              <a:ext uri="{FF2B5EF4-FFF2-40B4-BE49-F238E27FC236}">
                <a16:creationId xmlns:a16="http://schemas.microsoft.com/office/drawing/2014/main" id="{8832DC10-1736-1C7E-BC96-B0ABAD35967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6" name="矩形 55">
            <a:hlinkClick r:id="rId26" action="ppaction://hlinksldjump"/>
            <a:extLst>
              <a:ext uri="{FF2B5EF4-FFF2-40B4-BE49-F238E27FC236}">
                <a16:creationId xmlns:a16="http://schemas.microsoft.com/office/drawing/2014/main" id="{CE6AA470-486F-3C5C-D8FB-95F950CEFF7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64489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Plane Sweep</a:t>
            </a:r>
          </a:p>
        </p:txBody>
      </p:sp>
      <p:sp>
        <p:nvSpPr>
          <p:cNvPr id="55" name="矩形 54">
            <a:hlinkClick r:id="rId26" action="ppaction://hlinksldjump"/>
            <a:extLst>
              <a:ext uri="{FF2B5EF4-FFF2-40B4-BE49-F238E27FC236}">
                <a16:creationId xmlns:a16="http://schemas.microsoft.com/office/drawing/2014/main" id="{DE8AF1D1-E3B1-06D2-36D1-A7EAC821809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4" name="矩形 53">
            <a:hlinkClick r:id="rId27" action="ppaction://hlinksldjump"/>
            <a:extLst>
              <a:ext uri="{FF2B5EF4-FFF2-40B4-BE49-F238E27FC236}">
                <a16:creationId xmlns:a16="http://schemas.microsoft.com/office/drawing/2014/main" id="{36CCAA3E-12A8-A588-1D64-16993122A41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53" name="矩形 52">
            <a:hlinkClick r:id="rId27" action="ppaction://hlinksldjump"/>
            <a:extLst>
              <a:ext uri="{FF2B5EF4-FFF2-40B4-BE49-F238E27FC236}">
                <a16:creationId xmlns:a16="http://schemas.microsoft.com/office/drawing/2014/main" id="{919221C1-AB76-AFF0-895D-0AFAA978287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18128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View Selection</a:t>
            </a:r>
          </a:p>
        </p:txBody>
      </p:sp>
      <p:sp>
        <p:nvSpPr>
          <p:cNvPr id="52" name="矩形 51">
            <a:hlinkClick r:id="rId27" action="ppaction://hlinksldjump"/>
            <a:extLst>
              <a:ext uri="{FF2B5EF4-FFF2-40B4-BE49-F238E27FC236}">
                <a16:creationId xmlns:a16="http://schemas.microsoft.com/office/drawing/2014/main" id="{175DA623-EAD0-13B6-31C3-BFF5479C41B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矩形 50">
            <a:hlinkClick r:id="rId28" action="ppaction://hlinksldjump"/>
            <a:extLst>
              <a:ext uri="{FF2B5EF4-FFF2-40B4-BE49-F238E27FC236}">
                <a16:creationId xmlns:a16="http://schemas.microsoft.com/office/drawing/2014/main" id="{36719F47-B753-8964-8FEC-D9414C31BD6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0" name="矩形 49">
            <a:hlinkClick r:id="rId28" action="ppaction://hlinksldjump"/>
            <a:extLst>
              <a:ext uri="{FF2B5EF4-FFF2-40B4-BE49-F238E27FC236}">
                <a16:creationId xmlns:a16="http://schemas.microsoft.com/office/drawing/2014/main" id="{B56D75D2-131F-3AF3-65D5-79AB7935F99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171767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Camera Calibration</a:t>
            </a:r>
          </a:p>
        </p:txBody>
      </p:sp>
      <p:sp>
        <p:nvSpPr>
          <p:cNvPr id="49" name="矩形 48">
            <a:hlinkClick r:id="rId28" action="ppaction://hlinksldjump"/>
            <a:extLst>
              <a:ext uri="{FF2B5EF4-FFF2-40B4-BE49-F238E27FC236}">
                <a16:creationId xmlns:a16="http://schemas.microsoft.com/office/drawing/2014/main" id="{163FC28E-36AE-79DA-C507-0779C7FC55A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FCB5871-6135-10C8-48BF-B44D78471F56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Preliminaries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407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hlinkClick r:id="rId23" action="ppaction://hlinksldjump"/>
            <a:extLst>
              <a:ext uri="{FF2B5EF4-FFF2-40B4-BE49-F238E27FC236}">
                <a16:creationId xmlns:a16="http://schemas.microsoft.com/office/drawing/2014/main" id="{DF3E80EA-54DE-1743-67ED-F9FAF92B56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矩形 65">
            <a:hlinkClick r:id="rId23" action="ppaction://hlinksldjump"/>
            <a:extLst>
              <a:ext uri="{FF2B5EF4-FFF2-40B4-BE49-F238E27FC236}">
                <a16:creationId xmlns:a16="http://schemas.microsoft.com/office/drawing/2014/main" id="{1149FEE2-D4FC-341C-E5D4-1EC4309F4D2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03572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Evaluation Metrics</a:t>
            </a:r>
          </a:p>
        </p:txBody>
      </p:sp>
      <p:sp>
        <p:nvSpPr>
          <p:cNvPr id="65" name="矩形 64">
            <a:hlinkClick r:id="rId23" action="ppaction://hlinksldjump"/>
            <a:extLst>
              <a:ext uri="{FF2B5EF4-FFF2-40B4-BE49-F238E27FC236}">
                <a16:creationId xmlns:a16="http://schemas.microsoft.com/office/drawing/2014/main" id="{72BDBD4D-8EAD-9746-6C51-4F145ADF9AD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矩形 63">
            <a:hlinkClick r:id="rId24" action="ppaction://hlinksldjump"/>
            <a:extLst>
              <a:ext uri="{FF2B5EF4-FFF2-40B4-BE49-F238E27FC236}">
                <a16:creationId xmlns:a16="http://schemas.microsoft.com/office/drawing/2014/main" id="{E4BA1CF3-7018-CF97-9666-9A8E45DB914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3" name="矩形 62">
            <a:hlinkClick r:id="rId24" action="ppaction://hlinksldjump"/>
            <a:extLst>
              <a:ext uri="{FF2B5EF4-FFF2-40B4-BE49-F238E27FC236}">
                <a16:creationId xmlns:a16="http://schemas.microsoft.com/office/drawing/2014/main" id="{75DBED9F-7C53-7D45-C202-76F5E9CFCB1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57211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 and Benchmarks</a:t>
            </a:r>
          </a:p>
        </p:txBody>
      </p:sp>
      <p:sp>
        <p:nvSpPr>
          <p:cNvPr id="62" name="矩形 61">
            <a:hlinkClick r:id="rId24" action="ppaction://hlinksldjump"/>
            <a:extLst>
              <a:ext uri="{FF2B5EF4-FFF2-40B4-BE49-F238E27FC236}">
                <a16:creationId xmlns:a16="http://schemas.microsoft.com/office/drawing/2014/main" id="{BAE25131-37A3-87CB-7E4A-1028B0D38BA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6E21D6C-59DF-58D0-6EDB-34828737E93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0" name="矩形 59">
            <a:hlinkClick r:id="rId25" action="ppaction://hlinksldjump"/>
            <a:extLst>
              <a:ext uri="{FF2B5EF4-FFF2-40B4-BE49-F238E27FC236}">
                <a16:creationId xmlns:a16="http://schemas.microsoft.com/office/drawing/2014/main" id="{C2065BA9-6B9C-549D-BE5F-2681FF14F20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59" name="矩形 58">
            <a:hlinkClick r:id="rId25" action="ppaction://hlinksldjump"/>
            <a:extLst>
              <a:ext uri="{FF2B5EF4-FFF2-40B4-BE49-F238E27FC236}">
                <a16:creationId xmlns:a16="http://schemas.microsoft.com/office/drawing/2014/main" id="{E25DB28A-6EA8-E218-0FC9-48536FF5C08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10850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Fusion</a:t>
            </a:r>
          </a:p>
        </p:txBody>
      </p:sp>
      <p:sp>
        <p:nvSpPr>
          <p:cNvPr id="58" name="矩形 57">
            <a:hlinkClick r:id="rId25" action="ppaction://hlinksldjump"/>
            <a:extLst>
              <a:ext uri="{FF2B5EF4-FFF2-40B4-BE49-F238E27FC236}">
                <a16:creationId xmlns:a16="http://schemas.microsoft.com/office/drawing/2014/main" id="{6F4532FF-D323-DB9C-5B97-54BB8078874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7" name="矩形 56">
            <a:hlinkClick r:id="rId26" action="ppaction://hlinksldjump"/>
            <a:extLst>
              <a:ext uri="{FF2B5EF4-FFF2-40B4-BE49-F238E27FC236}">
                <a16:creationId xmlns:a16="http://schemas.microsoft.com/office/drawing/2014/main" id="{050DEA23-11A8-DF4D-36EE-AD04C59047B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6" name="矩形 55">
            <a:hlinkClick r:id="rId26" action="ppaction://hlinksldjump"/>
            <a:extLst>
              <a:ext uri="{FF2B5EF4-FFF2-40B4-BE49-F238E27FC236}">
                <a16:creationId xmlns:a16="http://schemas.microsoft.com/office/drawing/2014/main" id="{7F1CBAF0-F821-EB19-1CC0-CBB8C8C8856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64489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Plane Sweep</a:t>
            </a:r>
          </a:p>
        </p:txBody>
      </p:sp>
      <p:sp>
        <p:nvSpPr>
          <p:cNvPr id="55" name="矩形 54">
            <a:hlinkClick r:id="rId26" action="ppaction://hlinksldjump"/>
            <a:extLst>
              <a:ext uri="{FF2B5EF4-FFF2-40B4-BE49-F238E27FC236}">
                <a16:creationId xmlns:a16="http://schemas.microsoft.com/office/drawing/2014/main" id="{BA56B142-F709-174E-04F0-2D6F993332A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4" name="矩形 53">
            <a:hlinkClick r:id="rId27" action="ppaction://hlinksldjump"/>
            <a:extLst>
              <a:ext uri="{FF2B5EF4-FFF2-40B4-BE49-F238E27FC236}">
                <a16:creationId xmlns:a16="http://schemas.microsoft.com/office/drawing/2014/main" id="{D2BDEA69-BAF2-8E31-27C0-ACAE5421ECA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53" name="矩形 52">
            <a:hlinkClick r:id="rId27" action="ppaction://hlinksldjump"/>
            <a:extLst>
              <a:ext uri="{FF2B5EF4-FFF2-40B4-BE49-F238E27FC236}">
                <a16:creationId xmlns:a16="http://schemas.microsoft.com/office/drawing/2014/main" id="{A707436C-C6FB-E922-9886-D70B17B033C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18128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View Selection</a:t>
            </a:r>
          </a:p>
        </p:txBody>
      </p:sp>
      <p:sp>
        <p:nvSpPr>
          <p:cNvPr id="52" name="矩形 51">
            <a:hlinkClick r:id="rId27" action="ppaction://hlinksldjump"/>
            <a:extLst>
              <a:ext uri="{FF2B5EF4-FFF2-40B4-BE49-F238E27FC236}">
                <a16:creationId xmlns:a16="http://schemas.microsoft.com/office/drawing/2014/main" id="{09494365-FC15-840E-7009-FC58F621B613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矩形 50">
            <a:hlinkClick r:id="rId28" action="ppaction://hlinksldjump"/>
            <a:extLst>
              <a:ext uri="{FF2B5EF4-FFF2-40B4-BE49-F238E27FC236}">
                <a16:creationId xmlns:a16="http://schemas.microsoft.com/office/drawing/2014/main" id="{B8E5F950-F774-23A7-BCCE-6E7085315A7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0" name="矩形 49">
            <a:hlinkClick r:id="rId28" action="ppaction://hlinksldjump"/>
            <a:extLst>
              <a:ext uri="{FF2B5EF4-FFF2-40B4-BE49-F238E27FC236}">
                <a16:creationId xmlns:a16="http://schemas.microsoft.com/office/drawing/2014/main" id="{C80996F3-FB64-9CF1-2A0B-27B0D1DE635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171767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Camera Calibration</a:t>
            </a:r>
          </a:p>
        </p:txBody>
      </p:sp>
      <p:sp>
        <p:nvSpPr>
          <p:cNvPr id="49" name="矩形 48">
            <a:hlinkClick r:id="rId28" action="ppaction://hlinksldjump"/>
            <a:extLst>
              <a:ext uri="{FF2B5EF4-FFF2-40B4-BE49-F238E27FC236}">
                <a16:creationId xmlns:a16="http://schemas.microsoft.com/office/drawing/2014/main" id="{B472A107-94F5-F964-16DA-DFFDE96A906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730B3C80-DDDF-F338-AEB8-B2B2638F3DBF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Preliminaries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25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hlinkClick r:id="rId23" action="ppaction://hlinksldjump"/>
            <a:extLst>
              <a:ext uri="{FF2B5EF4-FFF2-40B4-BE49-F238E27FC236}">
                <a16:creationId xmlns:a16="http://schemas.microsoft.com/office/drawing/2014/main" id="{9B6FFD99-2F90-B700-A7E6-C1CF163F645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89" name="矩形 88">
            <a:hlinkClick r:id="rId23" action="ppaction://hlinksldjump"/>
            <a:extLst>
              <a:ext uri="{FF2B5EF4-FFF2-40B4-BE49-F238E27FC236}">
                <a16:creationId xmlns:a16="http://schemas.microsoft.com/office/drawing/2014/main" id="{6C9C3173-24AA-04D6-4F87-E22BABBE9BC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03572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88" name="矩形 87">
            <a:hlinkClick r:id="rId23" action="ppaction://hlinksldjump"/>
            <a:extLst>
              <a:ext uri="{FF2B5EF4-FFF2-40B4-BE49-F238E27FC236}">
                <a16:creationId xmlns:a16="http://schemas.microsoft.com/office/drawing/2014/main" id="{865D95B5-9A24-57B3-1B3B-87D432BEE1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7" name="矩形 86">
            <a:hlinkClick r:id="rId24" action="ppaction://hlinksldjump"/>
            <a:extLst>
              <a:ext uri="{FF2B5EF4-FFF2-40B4-BE49-F238E27FC236}">
                <a16:creationId xmlns:a16="http://schemas.microsoft.com/office/drawing/2014/main" id="{FC236C24-FF80-C341-12EF-CACBB47666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86" name="矩形 85">
            <a:hlinkClick r:id="rId24" action="ppaction://hlinksldjump"/>
            <a:extLst>
              <a:ext uri="{FF2B5EF4-FFF2-40B4-BE49-F238E27FC236}">
                <a16:creationId xmlns:a16="http://schemas.microsoft.com/office/drawing/2014/main" id="{55B81E99-107A-B285-8BCF-FB7106763C3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57211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Discussions</a:t>
            </a:r>
          </a:p>
        </p:txBody>
      </p:sp>
      <p:sp>
        <p:nvSpPr>
          <p:cNvPr id="85" name="矩形 84">
            <a:hlinkClick r:id="rId24" action="ppaction://hlinksldjump"/>
            <a:extLst>
              <a:ext uri="{FF2B5EF4-FFF2-40B4-BE49-F238E27FC236}">
                <a16:creationId xmlns:a16="http://schemas.microsoft.com/office/drawing/2014/main" id="{F1B416DC-80A4-747B-CE7D-13743D9C8B8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4" name="矩形 83">
            <a:hlinkClick r:id="rId25" action="ppaction://hlinksldjump"/>
            <a:extLst>
              <a:ext uri="{FF2B5EF4-FFF2-40B4-BE49-F238E27FC236}">
                <a16:creationId xmlns:a16="http://schemas.microsoft.com/office/drawing/2014/main" id="{D268B9FE-C25E-4238-10CB-C30701183A8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3" name="矩形 82">
            <a:hlinkClick r:id="rId25" action="ppaction://hlinksldjump"/>
            <a:extLst>
              <a:ext uri="{FF2B5EF4-FFF2-40B4-BE49-F238E27FC236}">
                <a16:creationId xmlns:a16="http://schemas.microsoft.com/office/drawing/2014/main" id="{CCF11C87-C50E-9E13-3A0F-243E84757E3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10850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None Depth Estimation</a:t>
            </a:r>
          </a:p>
        </p:txBody>
      </p:sp>
      <p:sp>
        <p:nvSpPr>
          <p:cNvPr id="82" name="矩形 81">
            <a:hlinkClick r:id="rId25" action="ppaction://hlinksldjump"/>
            <a:extLst>
              <a:ext uri="{FF2B5EF4-FFF2-40B4-BE49-F238E27FC236}">
                <a16:creationId xmlns:a16="http://schemas.microsoft.com/office/drawing/2014/main" id="{06474E33-59F0-FC56-47A3-371438FA6C7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1" name="矩形 80">
            <a:hlinkClick r:id="rId26" action="ppaction://hlinksldjump"/>
            <a:extLst>
              <a:ext uri="{FF2B5EF4-FFF2-40B4-BE49-F238E27FC236}">
                <a16:creationId xmlns:a16="http://schemas.microsoft.com/office/drawing/2014/main" id="{8B214714-FBF6-AF6A-B788-11FC525A02F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0" name="矩形 79">
            <a:hlinkClick r:id="rId26" action="ppaction://hlinksldjump"/>
            <a:extLst>
              <a:ext uri="{FF2B5EF4-FFF2-40B4-BE49-F238E27FC236}">
                <a16:creationId xmlns:a16="http://schemas.microsoft.com/office/drawing/2014/main" id="{99120964-84D1-14D1-1B08-1115A548FC1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64489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79" name="矩形 78">
            <a:hlinkClick r:id="rId26" action="ppaction://hlinksldjump"/>
            <a:extLst>
              <a:ext uri="{FF2B5EF4-FFF2-40B4-BE49-F238E27FC236}">
                <a16:creationId xmlns:a16="http://schemas.microsoft.com/office/drawing/2014/main" id="{3E0D45E5-EE1B-C468-EB66-FE3C9E79905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8" name="矩形 77">
            <a:hlinkClick r:id="rId27" action="ppaction://hlinksldjump"/>
            <a:extLst>
              <a:ext uri="{FF2B5EF4-FFF2-40B4-BE49-F238E27FC236}">
                <a16:creationId xmlns:a16="http://schemas.microsoft.com/office/drawing/2014/main" id="{D0B1957C-F927-A85B-13DF-52C64299C57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7" name="矩形 76">
            <a:hlinkClick r:id="rId27" action="ppaction://hlinksldjump"/>
            <a:extLst>
              <a:ext uri="{FF2B5EF4-FFF2-40B4-BE49-F238E27FC236}">
                <a16:creationId xmlns:a16="http://schemas.microsoft.com/office/drawing/2014/main" id="{9428FDA3-89CE-7736-6F97-384EB5E0D43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218128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Preliminaries</a:t>
            </a:r>
          </a:p>
        </p:txBody>
      </p:sp>
      <p:sp>
        <p:nvSpPr>
          <p:cNvPr id="76" name="矩形 75">
            <a:hlinkClick r:id="rId27" action="ppaction://hlinksldjump"/>
            <a:extLst>
              <a:ext uri="{FF2B5EF4-FFF2-40B4-BE49-F238E27FC236}">
                <a16:creationId xmlns:a16="http://schemas.microsoft.com/office/drawing/2014/main" id="{26F9C352-9B64-B067-8AFC-0E46F6732DF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5" name="矩形 74">
            <a:hlinkClick r:id="rId28" action="ppaction://hlinksldjump"/>
            <a:extLst>
              <a:ext uri="{FF2B5EF4-FFF2-40B4-BE49-F238E27FC236}">
                <a16:creationId xmlns:a16="http://schemas.microsoft.com/office/drawing/2014/main" id="{803F9F34-5534-C5AA-6452-BBED06959C7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4" name="矩形 73">
            <a:hlinkClick r:id="rId28" action="ppaction://hlinksldjump"/>
            <a:extLst>
              <a:ext uri="{FF2B5EF4-FFF2-40B4-BE49-F238E27FC236}">
                <a16:creationId xmlns:a16="http://schemas.microsoft.com/office/drawing/2014/main" id="{29E95812-8449-318C-6D09-6F07E3794C6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171767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3" name="矩形 72">
            <a:hlinkClick r:id="rId28" action="ppaction://hlinksldjump"/>
            <a:extLst>
              <a:ext uri="{FF2B5EF4-FFF2-40B4-BE49-F238E27FC236}">
                <a16:creationId xmlns:a16="http://schemas.microsoft.com/office/drawing/2014/main" id="{436FF3A6-08C9-B2A9-D7F9-A5BDF4AE031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2" name="标题 71">
            <a:extLst>
              <a:ext uri="{FF2B5EF4-FFF2-40B4-BE49-F238E27FC236}">
                <a16:creationId xmlns:a16="http://schemas.microsoft.com/office/drawing/2014/main" id="{E21846DB-E53F-589B-E8FC-2CB840F2B3E4}"/>
              </a:ext>
            </a:extLst>
          </p:cNvPr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/>
        <p:txBody>
          <a:bodyPr vert="horz"/>
          <a:lstStyle/>
          <a:p>
            <a:r>
              <a:rPr lang="en-US"/>
              <a:t>MVS</a:t>
            </a:r>
          </a:p>
        </p:txBody>
      </p:sp>
      <p:graphicFrame>
        <p:nvGraphicFramePr>
          <p:cNvPr id="57" name="think-cell data - do not delete" hidden="1">
            <a:extLst>
              <a:ext uri="{FF2B5EF4-FFF2-40B4-BE49-F238E27FC236}">
                <a16:creationId xmlns:a16="http://schemas.microsoft.com/office/drawing/2014/main" id="{0CDD8E54-9DA8-F4B4-451D-D6D8790676A6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2618650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29" imgW="473" imgH="476" progId="TCLayout.ActiveDocument.1">
                  <p:embed/>
                </p:oleObj>
              </mc:Choice>
              <mc:Fallback>
                <p:oleObj name="think-cell 幻灯片" r:id="rId29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43434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hlinkClick r:id="rId23" action="ppaction://hlinksldjump"/>
            <a:extLst>
              <a:ext uri="{FF2B5EF4-FFF2-40B4-BE49-F238E27FC236}">
                <a16:creationId xmlns:a16="http://schemas.microsoft.com/office/drawing/2014/main" id="{0E92C4F4-B6CF-8942-FEFB-6ABA4272767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矩形 65">
            <a:hlinkClick r:id="rId23" action="ppaction://hlinksldjump"/>
            <a:extLst>
              <a:ext uri="{FF2B5EF4-FFF2-40B4-BE49-F238E27FC236}">
                <a16:creationId xmlns:a16="http://schemas.microsoft.com/office/drawing/2014/main" id="{77E83608-A457-4DFE-AB80-B47B33055D1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03572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Evaluation Metrics</a:t>
            </a:r>
          </a:p>
        </p:txBody>
      </p:sp>
      <p:sp>
        <p:nvSpPr>
          <p:cNvPr id="65" name="矩形 64">
            <a:hlinkClick r:id="rId23" action="ppaction://hlinksldjump"/>
            <a:extLst>
              <a:ext uri="{FF2B5EF4-FFF2-40B4-BE49-F238E27FC236}">
                <a16:creationId xmlns:a16="http://schemas.microsoft.com/office/drawing/2014/main" id="{B67BD284-FE60-84F6-10E0-72703A5D5F9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C071993-5435-5A8D-68A7-07E27CFF3D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357211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3" name="矩形 62">
            <a:hlinkClick r:id="rId24" action="ppaction://hlinksldjump"/>
            <a:extLst>
              <a:ext uri="{FF2B5EF4-FFF2-40B4-BE49-F238E27FC236}">
                <a16:creationId xmlns:a16="http://schemas.microsoft.com/office/drawing/2014/main" id="{BD12F2B4-AC97-321B-A969-DC2285F82AE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2" name="矩形 61">
            <a:hlinkClick r:id="rId24" action="ppaction://hlinksldjump"/>
            <a:extLst>
              <a:ext uri="{FF2B5EF4-FFF2-40B4-BE49-F238E27FC236}">
                <a16:creationId xmlns:a16="http://schemas.microsoft.com/office/drawing/2014/main" id="{26322BE8-B49B-DB65-DDFE-66CBE76477D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357211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 and Benchmarks</a:t>
            </a:r>
          </a:p>
        </p:txBody>
      </p:sp>
      <p:sp>
        <p:nvSpPr>
          <p:cNvPr id="61" name="矩形 60">
            <a:hlinkClick r:id="rId24" action="ppaction://hlinksldjump"/>
            <a:extLst>
              <a:ext uri="{FF2B5EF4-FFF2-40B4-BE49-F238E27FC236}">
                <a16:creationId xmlns:a16="http://schemas.microsoft.com/office/drawing/2014/main" id="{7663D226-FE07-215D-F086-04741B55E71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0" name="矩形 59">
            <a:hlinkClick r:id="rId25" action="ppaction://hlinksldjump"/>
            <a:extLst>
              <a:ext uri="{FF2B5EF4-FFF2-40B4-BE49-F238E27FC236}">
                <a16:creationId xmlns:a16="http://schemas.microsoft.com/office/drawing/2014/main" id="{110180BD-0AC8-F307-57D3-EAD8CF5F538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59" name="矩形 58">
            <a:hlinkClick r:id="rId25" action="ppaction://hlinksldjump"/>
            <a:extLst>
              <a:ext uri="{FF2B5EF4-FFF2-40B4-BE49-F238E27FC236}">
                <a16:creationId xmlns:a16="http://schemas.microsoft.com/office/drawing/2014/main" id="{DE79B2B8-5C9F-9A51-8063-CCBF7651D4E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10850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Fusion</a:t>
            </a:r>
          </a:p>
        </p:txBody>
      </p:sp>
      <p:sp>
        <p:nvSpPr>
          <p:cNvPr id="58" name="矩形 57">
            <a:hlinkClick r:id="rId25" action="ppaction://hlinksldjump"/>
            <a:extLst>
              <a:ext uri="{FF2B5EF4-FFF2-40B4-BE49-F238E27FC236}">
                <a16:creationId xmlns:a16="http://schemas.microsoft.com/office/drawing/2014/main" id="{ED5F70B3-2D03-4DEB-489F-DFE96162C12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7" name="矩形 56">
            <a:hlinkClick r:id="rId26" action="ppaction://hlinksldjump"/>
            <a:extLst>
              <a:ext uri="{FF2B5EF4-FFF2-40B4-BE49-F238E27FC236}">
                <a16:creationId xmlns:a16="http://schemas.microsoft.com/office/drawing/2014/main" id="{B834F280-EB17-D97B-5D5A-E6FD8679C0F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6" name="矩形 55">
            <a:hlinkClick r:id="rId26" action="ppaction://hlinksldjump"/>
            <a:extLst>
              <a:ext uri="{FF2B5EF4-FFF2-40B4-BE49-F238E27FC236}">
                <a16:creationId xmlns:a16="http://schemas.microsoft.com/office/drawing/2014/main" id="{1F95992F-F54A-1BC6-2D9B-3952860494F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64489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Plane Sweep</a:t>
            </a:r>
          </a:p>
        </p:txBody>
      </p:sp>
      <p:sp>
        <p:nvSpPr>
          <p:cNvPr id="55" name="矩形 54">
            <a:hlinkClick r:id="rId26" action="ppaction://hlinksldjump"/>
            <a:extLst>
              <a:ext uri="{FF2B5EF4-FFF2-40B4-BE49-F238E27FC236}">
                <a16:creationId xmlns:a16="http://schemas.microsoft.com/office/drawing/2014/main" id="{66AA84E9-B74D-295A-F5F2-61EBEB3B8DD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4" name="矩形 53">
            <a:hlinkClick r:id="rId27" action="ppaction://hlinksldjump"/>
            <a:extLst>
              <a:ext uri="{FF2B5EF4-FFF2-40B4-BE49-F238E27FC236}">
                <a16:creationId xmlns:a16="http://schemas.microsoft.com/office/drawing/2014/main" id="{DCE11C80-B129-3453-88D1-736AA68A21D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53" name="矩形 52">
            <a:hlinkClick r:id="rId27" action="ppaction://hlinksldjump"/>
            <a:extLst>
              <a:ext uri="{FF2B5EF4-FFF2-40B4-BE49-F238E27FC236}">
                <a16:creationId xmlns:a16="http://schemas.microsoft.com/office/drawing/2014/main" id="{682345E6-F3EF-F1C7-F4BC-638CBC84252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18128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View Selection</a:t>
            </a:r>
          </a:p>
        </p:txBody>
      </p:sp>
      <p:sp>
        <p:nvSpPr>
          <p:cNvPr id="52" name="矩形 51">
            <a:hlinkClick r:id="rId27" action="ppaction://hlinksldjump"/>
            <a:extLst>
              <a:ext uri="{FF2B5EF4-FFF2-40B4-BE49-F238E27FC236}">
                <a16:creationId xmlns:a16="http://schemas.microsoft.com/office/drawing/2014/main" id="{5CBB2ECB-D98F-DFEB-50A6-6FC1BA01568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矩形 50">
            <a:hlinkClick r:id="rId28" action="ppaction://hlinksldjump"/>
            <a:extLst>
              <a:ext uri="{FF2B5EF4-FFF2-40B4-BE49-F238E27FC236}">
                <a16:creationId xmlns:a16="http://schemas.microsoft.com/office/drawing/2014/main" id="{FDAC6E54-4C66-F6ED-2E86-736AAC7CE7D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0" name="矩形 49">
            <a:hlinkClick r:id="rId28" action="ppaction://hlinksldjump"/>
            <a:extLst>
              <a:ext uri="{FF2B5EF4-FFF2-40B4-BE49-F238E27FC236}">
                <a16:creationId xmlns:a16="http://schemas.microsoft.com/office/drawing/2014/main" id="{1D68A0E9-E5DB-DA0D-4BB6-5C6C4823CC43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171767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Camera Calibration</a:t>
            </a:r>
          </a:p>
        </p:txBody>
      </p:sp>
      <p:sp>
        <p:nvSpPr>
          <p:cNvPr id="49" name="矩形 48">
            <a:hlinkClick r:id="rId28" action="ppaction://hlinksldjump"/>
            <a:extLst>
              <a:ext uri="{FF2B5EF4-FFF2-40B4-BE49-F238E27FC236}">
                <a16:creationId xmlns:a16="http://schemas.microsoft.com/office/drawing/2014/main" id="{4E9D559D-5354-5B56-F1CB-E21C27055DB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A967CE3-A9B1-AC72-B5D9-49C36F78539E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Preliminaries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338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183DEE99-B8AF-8EC0-0F51-7990EF0263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403572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矩形 71">
            <a:hlinkClick r:id="rId23" action="ppaction://hlinksldjump"/>
            <a:extLst>
              <a:ext uri="{FF2B5EF4-FFF2-40B4-BE49-F238E27FC236}">
                <a16:creationId xmlns:a16="http://schemas.microsoft.com/office/drawing/2014/main" id="{B023B2E9-C41F-5EE4-7C18-97AEE20672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71" name="矩形 70">
            <a:hlinkClick r:id="rId23" action="ppaction://hlinksldjump"/>
            <a:extLst>
              <a:ext uri="{FF2B5EF4-FFF2-40B4-BE49-F238E27FC236}">
                <a16:creationId xmlns:a16="http://schemas.microsoft.com/office/drawing/2014/main" id="{CEE0D1B6-C09E-5DC8-CCB6-54518D7C814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403572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Evaluation Metrics</a:t>
            </a:r>
          </a:p>
        </p:txBody>
      </p:sp>
      <p:sp>
        <p:nvSpPr>
          <p:cNvPr id="70" name="矩形 69">
            <a:hlinkClick r:id="rId23" action="ppaction://hlinksldjump"/>
            <a:extLst>
              <a:ext uri="{FF2B5EF4-FFF2-40B4-BE49-F238E27FC236}">
                <a16:creationId xmlns:a16="http://schemas.microsoft.com/office/drawing/2014/main" id="{F5B2ED97-F31D-23AB-413E-DB0FC682057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矩形 68">
            <a:hlinkClick r:id="rId24" action="ppaction://hlinksldjump"/>
            <a:extLst>
              <a:ext uri="{FF2B5EF4-FFF2-40B4-BE49-F238E27FC236}">
                <a16:creationId xmlns:a16="http://schemas.microsoft.com/office/drawing/2014/main" id="{50ABCE6F-48F2-F3A8-152F-92A181EBD7D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68" name="矩形 67">
            <a:hlinkClick r:id="rId24" action="ppaction://hlinksldjump"/>
            <a:extLst>
              <a:ext uri="{FF2B5EF4-FFF2-40B4-BE49-F238E27FC236}">
                <a16:creationId xmlns:a16="http://schemas.microsoft.com/office/drawing/2014/main" id="{BA8F5D02-6125-5987-C861-CA2F2C0AF6F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357211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Datasets and Benchmarks</a:t>
            </a:r>
          </a:p>
        </p:txBody>
      </p:sp>
      <p:sp>
        <p:nvSpPr>
          <p:cNvPr id="67" name="矩形 66">
            <a:hlinkClick r:id="rId24" action="ppaction://hlinksldjump"/>
            <a:extLst>
              <a:ext uri="{FF2B5EF4-FFF2-40B4-BE49-F238E27FC236}">
                <a16:creationId xmlns:a16="http://schemas.microsoft.com/office/drawing/2014/main" id="{F0BEC1DE-88D3-BB43-C258-6563BE4E6B4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6" name="矩形 65">
            <a:hlinkClick r:id="rId25" action="ppaction://hlinksldjump"/>
            <a:extLst>
              <a:ext uri="{FF2B5EF4-FFF2-40B4-BE49-F238E27FC236}">
                <a16:creationId xmlns:a16="http://schemas.microsoft.com/office/drawing/2014/main" id="{BC1FA5FE-4DDB-E55E-19CA-843EE152501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5" name="矩形 64">
            <a:hlinkClick r:id="rId25" action="ppaction://hlinksldjump"/>
            <a:extLst>
              <a:ext uri="{FF2B5EF4-FFF2-40B4-BE49-F238E27FC236}">
                <a16:creationId xmlns:a16="http://schemas.microsoft.com/office/drawing/2014/main" id="{8E6BE053-02ED-E10D-3BCB-7F1F3CF1848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310850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Fusion</a:t>
            </a:r>
          </a:p>
        </p:txBody>
      </p:sp>
      <p:sp>
        <p:nvSpPr>
          <p:cNvPr id="64" name="矩形 63">
            <a:hlinkClick r:id="rId25" action="ppaction://hlinksldjump"/>
            <a:extLst>
              <a:ext uri="{FF2B5EF4-FFF2-40B4-BE49-F238E27FC236}">
                <a16:creationId xmlns:a16="http://schemas.microsoft.com/office/drawing/2014/main" id="{062A6B8F-68D6-FAEF-17F4-5B6D3804792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矩形 62">
            <a:hlinkClick r:id="rId26" action="ppaction://hlinksldjump"/>
            <a:extLst>
              <a:ext uri="{FF2B5EF4-FFF2-40B4-BE49-F238E27FC236}">
                <a16:creationId xmlns:a16="http://schemas.microsoft.com/office/drawing/2014/main" id="{319502F7-8519-3AD3-5995-8F80D604FDF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62" name="矩形 61">
            <a:hlinkClick r:id="rId26" action="ppaction://hlinksldjump"/>
            <a:extLst>
              <a:ext uri="{FF2B5EF4-FFF2-40B4-BE49-F238E27FC236}">
                <a16:creationId xmlns:a16="http://schemas.microsoft.com/office/drawing/2014/main" id="{9D15F10D-F78A-2FA4-08B0-3E21D225B0D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64489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Plane Sweep</a:t>
            </a:r>
          </a:p>
        </p:txBody>
      </p:sp>
      <p:sp>
        <p:nvSpPr>
          <p:cNvPr id="61" name="矩形 60">
            <a:hlinkClick r:id="rId26" action="ppaction://hlinksldjump"/>
            <a:extLst>
              <a:ext uri="{FF2B5EF4-FFF2-40B4-BE49-F238E27FC236}">
                <a16:creationId xmlns:a16="http://schemas.microsoft.com/office/drawing/2014/main" id="{8D67D199-6C7B-AB2D-BEE2-C91836D8A93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矩形 59">
            <a:hlinkClick r:id="rId27" action="ppaction://hlinksldjump"/>
            <a:extLst>
              <a:ext uri="{FF2B5EF4-FFF2-40B4-BE49-F238E27FC236}">
                <a16:creationId xmlns:a16="http://schemas.microsoft.com/office/drawing/2014/main" id="{B3018FA8-7BC9-EA07-6D05-FDE5D507DE4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59" name="矩形 58">
            <a:hlinkClick r:id="rId27" action="ppaction://hlinksldjump"/>
            <a:extLst>
              <a:ext uri="{FF2B5EF4-FFF2-40B4-BE49-F238E27FC236}">
                <a16:creationId xmlns:a16="http://schemas.microsoft.com/office/drawing/2014/main" id="{E0646BDF-E757-AF77-5532-61B02EDE574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18128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View Selection</a:t>
            </a:r>
          </a:p>
        </p:txBody>
      </p:sp>
      <p:sp>
        <p:nvSpPr>
          <p:cNvPr id="58" name="矩形 57">
            <a:hlinkClick r:id="rId27" action="ppaction://hlinksldjump"/>
            <a:extLst>
              <a:ext uri="{FF2B5EF4-FFF2-40B4-BE49-F238E27FC236}">
                <a16:creationId xmlns:a16="http://schemas.microsoft.com/office/drawing/2014/main" id="{0B2FF95E-1E52-CE63-DF12-E664F5B81123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28" action="ppaction://hlinksldjump"/>
            <a:extLst>
              <a:ext uri="{FF2B5EF4-FFF2-40B4-BE49-F238E27FC236}">
                <a16:creationId xmlns:a16="http://schemas.microsoft.com/office/drawing/2014/main" id="{166F6861-AF37-A094-D402-105C7985DE8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6" name="矩形 55">
            <a:hlinkClick r:id="rId28" action="ppaction://hlinksldjump"/>
            <a:extLst>
              <a:ext uri="{FF2B5EF4-FFF2-40B4-BE49-F238E27FC236}">
                <a16:creationId xmlns:a16="http://schemas.microsoft.com/office/drawing/2014/main" id="{4C0BBF11-3032-6E5C-4DA6-8EFB61A7824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1717675"/>
            <a:ext cx="2463816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Camera Calibration</a:t>
            </a:r>
          </a:p>
        </p:txBody>
      </p:sp>
      <p:sp>
        <p:nvSpPr>
          <p:cNvPr id="55" name="矩形 54">
            <a:hlinkClick r:id="rId28" action="ppaction://hlinksldjump"/>
            <a:extLst>
              <a:ext uri="{FF2B5EF4-FFF2-40B4-BE49-F238E27FC236}">
                <a16:creationId xmlns:a16="http://schemas.microsoft.com/office/drawing/2014/main" id="{EE2292E0-65A7-D533-727F-B99C6A8E7AC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75BC2D22-596E-EE28-7D01-1E960402102A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Preliminaries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848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>
            <a:hlinkClick r:id="rId28" action="ppaction://hlinksldjump"/>
            <a:extLst>
              <a:ext uri="{FF2B5EF4-FFF2-40B4-BE49-F238E27FC236}">
                <a16:creationId xmlns:a16="http://schemas.microsoft.com/office/drawing/2014/main" id="{B81234D0-1965-DBA6-3C55-EF1A889CE55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1" name="矩形 80">
            <a:hlinkClick r:id="rId28" action="ppaction://hlinksldjump"/>
            <a:extLst>
              <a:ext uri="{FF2B5EF4-FFF2-40B4-BE49-F238E27FC236}">
                <a16:creationId xmlns:a16="http://schemas.microsoft.com/office/drawing/2014/main" id="{5C682864-8E40-EB6C-7729-3B77C8F673C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Loss Function</a:t>
            </a:r>
          </a:p>
        </p:txBody>
      </p:sp>
      <p:sp>
        <p:nvSpPr>
          <p:cNvPr id="80" name="矩形 79">
            <a:hlinkClick r:id="rId28" action="ppaction://hlinksldjump"/>
            <a:extLst>
              <a:ext uri="{FF2B5EF4-FFF2-40B4-BE49-F238E27FC236}">
                <a16:creationId xmlns:a16="http://schemas.microsoft.com/office/drawing/2014/main" id="{E91B5D22-A172-C2BB-3541-1E4834CEC8E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9" name="矩形 78">
            <a:hlinkClick r:id="rId29" action="ppaction://hlinksldjump"/>
            <a:extLst>
              <a:ext uri="{FF2B5EF4-FFF2-40B4-BE49-F238E27FC236}">
                <a16:creationId xmlns:a16="http://schemas.microsoft.com/office/drawing/2014/main" id="{EE01EB55-6515-5BD0-F034-8B8071D16DD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78" name="矩形 77">
            <a:hlinkClick r:id="rId29" action="ppaction://hlinksldjump"/>
            <a:extLst>
              <a:ext uri="{FF2B5EF4-FFF2-40B4-BE49-F238E27FC236}">
                <a16:creationId xmlns:a16="http://schemas.microsoft.com/office/drawing/2014/main" id="{5975A870-BF3E-6FAF-FB47-50745947D45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65777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Confidence Estimation</a:t>
            </a:r>
          </a:p>
        </p:txBody>
      </p:sp>
      <p:sp>
        <p:nvSpPr>
          <p:cNvPr id="77" name="矩形 76">
            <a:hlinkClick r:id="rId29" action="ppaction://hlinksldjump"/>
            <a:extLst>
              <a:ext uri="{FF2B5EF4-FFF2-40B4-BE49-F238E27FC236}">
                <a16:creationId xmlns:a16="http://schemas.microsoft.com/office/drawing/2014/main" id="{A7C04880-104C-FB1A-D24E-6240D775D9C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6" name="矩形 75">
            <a:hlinkClick r:id="rId30" action="ppaction://hlinksldjump"/>
            <a:extLst>
              <a:ext uri="{FF2B5EF4-FFF2-40B4-BE49-F238E27FC236}">
                <a16:creationId xmlns:a16="http://schemas.microsoft.com/office/drawing/2014/main" id="{C92656B3-179A-4DDF-A915-89442A4E4F9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75" name="矩形 74">
            <a:hlinkClick r:id="rId30" action="ppaction://hlinksldjump"/>
            <a:extLst>
              <a:ext uri="{FF2B5EF4-FFF2-40B4-BE49-F238E27FC236}">
                <a16:creationId xmlns:a16="http://schemas.microsoft.com/office/drawing/2014/main" id="{E7AD444B-DDAB-5710-0A61-92047DF3A0C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Refinement</a:t>
            </a:r>
          </a:p>
        </p:txBody>
      </p:sp>
      <p:sp>
        <p:nvSpPr>
          <p:cNvPr id="74" name="矩形 73">
            <a:hlinkClick r:id="rId30" action="ppaction://hlinksldjump"/>
            <a:extLst>
              <a:ext uri="{FF2B5EF4-FFF2-40B4-BE49-F238E27FC236}">
                <a16:creationId xmlns:a16="http://schemas.microsoft.com/office/drawing/2014/main" id="{DCE937AE-54F1-89B9-CDBA-8529553CE66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3" name="矩形 72">
            <a:hlinkClick r:id="rId31" action="ppaction://hlinksldjump"/>
            <a:extLst>
              <a:ext uri="{FF2B5EF4-FFF2-40B4-BE49-F238E27FC236}">
                <a16:creationId xmlns:a16="http://schemas.microsoft.com/office/drawing/2014/main" id="{6C9E7F9F-25E7-5F24-F3E6-A553BE43CEE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72" name="矩形 71">
            <a:hlinkClick r:id="rId31" action="ppaction://hlinksldjump"/>
            <a:extLst>
              <a:ext uri="{FF2B5EF4-FFF2-40B4-BE49-F238E27FC236}">
                <a16:creationId xmlns:a16="http://schemas.microsoft.com/office/drawing/2014/main" id="{B3945DE8-AD4A-B86A-A444-E6E9BDFB27C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71" name="矩形 70">
            <a:hlinkClick r:id="rId31" action="ppaction://hlinksldjump"/>
            <a:extLst>
              <a:ext uri="{FF2B5EF4-FFF2-40B4-BE49-F238E27FC236}">
                <a16:creationId xmlns:a16="http://schemas.microsoft.com/office/drawing/2014/main" id="{74BD19ED-9C52-F640-5FB9-1BC2224A3BD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0" name="矩形 69">
            <a:hlinkClick r:id="rId32" action="ppaction://hlinksldjump"/>
            <a:extLst>
              <a:ext uri="{FF2B5EF4-FFF2-40B4-BE49-F238E27FC236}">
                <a16:creationId xmlns:a16="http://schemas.microsoft.com/office/drawing/2014/main" id="{22A3D616-6A4D-CBDC-1C31-EA16474BDD4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69" name="矩形 68">
            <a:hlinkClick r:id="rId32" action="ppaction://hlinksldjump"/>
            <a:extLst>
              <a:ext uri="{FF2B5EF4-FFF2-40B4-BE49-F238E27FC236}">
                <a16:creationId xmlns:a16="http://schemas.microsoft.com/office/drawing/2014/main" id="{9B7DF5B2-5E81-E3E7-48D4-63DFE7D9F84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Iterative Update</a:t>
            </a:r>
          </a:p>
        </p:txBody>
      </p:sp>
      <p:sp>
        <p:nvSpPr>
          <p:cNvPr id="68" name="矩形 67">
            <a:hlinkClick r:id="rId32" action="ppaction://hlinksldjump"/>
            <a:extLst>
              <a:ext uri="{FF2B5EF4-FFF2-40B4-BE49-F238E27FC236}">
                <a16:creationId xmlns:a16="http://schemas.microsoft.com/office/drawing/2014/main" id="{8F2701A5-11E9-5F54-DD1F-03455C5ACFB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7" name="矩形 66">
            <a:hlinkClick r:id="rId33" action="ppaction://hlinksldjump"/>
            <a:extLst>
              <a:ext uri="{FF2B5EF4-FFF2-40B4-BE49-F238E27FC236}">
                <a16:creationId xmlns:a16="http://schemas.microsoft.com/office/drawing/2014/main" id="{76C9855D-62F8-54C9-732C-2E9113D351C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6" name="矩形 65">
            <a:hlinkClick r:id="rId33" action="ppaction://hlinksldjump"/>
            <a:extLst>
              <a:ext uri="{FF2B5EF4-FFF2-40B4-BE49-F238E27FC236}">
                <a16:creationId xmlns:a16="http://schemas.microsoft.com/office/drawing/2014/main" id="{564103C2-7325-5083-F75B-17B4E15175B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264489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Regularization</a:t>
            </a:r>
          </a:p>
        </p:txBody>
      </p:sp>
      <p:sp>
        <p:nvSpPr>
          <p:cNvPr id="65" name="矩形 64">
            <a:hlinkClick r:id="rId33" action="ppaction://hlinksldjump"/>
            <a:extLst>
              <a:ext uri="{FF2B5EF4-FFF2-40B4-BE49-F238E27FC236}">
                <a16:creationId xmlns:a16="http://schemas.microsoft.com/office/drawing/2014/main" id="{42C86D4E-CB04-2FEA-55F6-DE546A1A796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4" name="矩形 63">
            <a:hlinkClick r:id="rId34" action="ppaction://hlinksldjump"/>
            <a:extLst>
              <a:ext uri="{FF2B5EF4-FFF2-40B4-BE49-F238E27FC236}">
                <a16:creationId xmlns:a16="http://schemas.microsoft.com/office/drawing/2014/main" id="{5341050B-AE8B-1A35-5331-AEC0913E8A5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63" name="矩形 62">
            <a:hlinkClick r:id="rId34" action="ppaction://hlinksldjump"/>
            <a:extLst>
              <a:ext uri="{FF2B5EF4-FFF2-40B4-BE49-F238E27FC236}">
                <a16:creationId xmlns:a16="http://schemas.microsoft.com/office/drawing/2014/main" id="{A459D91B-C601-940B-C219-128CD4D79C2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77959" y="218128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Construction</a:t>
            </a:r>
          </a:p>
        </p:txBody>
      </p:sp>
      <p:sp>
        <p:nvSpPr>
          <p:cNvPr id="62" name="矩形 61">
            <a:hlinkClick r:id="rId34" action="ppaction://hlinksldjump"/>
            <a:extLst>
              <a:ext uri="{FF2B5EF4-FFF2-40B4-BE49-F238E27FC236}">
                <a16:creationId xmlns:a16="http://schemas.microsoft.com/office/drawing/2014/main" id="{6CAC4B30-1C45-24BE-1F3C-5370FE36E62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1" name="矩形 60">
            <a:hlinkClick r:id="rId35" action="ppaction://hlinksldjump"/>
            <a:extLst>
              <a:ext uri="{FF2B5EF4-FFF2-40B4-BE49-F238E27FC236}">
                <a16:creationId xmlns:a16="http://schemas.microsoft.com/office/drawing/2014/main" id="{24EA38E6-308C-6608-E4F3-BDCABC4E907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60" name="矩形 59">
            <a:hlinkClick r:id="rId35" action="ppaction://hlinksldjump"/>
            <a:extLst>
              <a:ext uri="{FF2B5EF4-FFF2-40B4-BE49-F238E27FC236}">
                <a16:creationId xmlns:a16="http://schemas.microsoft.com/office/drawing/2014/main" id="{ADB59671-F6FC-44EA-C2E6-0B81994EECC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977959" y="171767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59" name="矩形 58">
            <a:hlinkClick r:id="rId35" action="ppaction://hlinksldjump"/>
            <a:extLst>
              <a:ext uri="{FF2B5EF4-FFF2-40B4-BE49-F238E27FC236}">
                <a16:creationId xmlns:a16="http://schemas.microsoft.com/office/drawing/2014/main" id="{24457E8D-1323-169B-0B10-3A2ADEAC13BE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标题 57">
            <a:extLst>
              <a:ext uri="{FF2B5EF4-FFF2-40B4-BE49-F238E27FC236}">
                <a16:creationId xmlns:a16="http://schemas.microsoft.com/office/drawing/2014/main" id="{3E1BE648-96AC-E3A8-1DF8-BA0F226183F4}"/>
              </a:ext>
            </a:extLst>
          </p:cNvPr>
          <p:cNvSpPr>
            <a:spLocks noGrp="1"/>
          </p:cNvSpPr>
          <p:nvPr>
            <p:ph type="title"/>
            <p:custDataLst>
              <p:tags r:id="rId26"/>
            </p:custDataLst>
          </p:nvPr>
        </p:nvSpPr>
        <p:spPr/>
        <p:txBody>
          <a:bodyPr/>
          <a:lstStyle/>
          <a:p>
            <a:r>
              <a:rPr lang="en-US"/>
              <a:t>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68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08CB310D-759F-902F-AD15-8561BEA83A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9C927D1C-7DE2-AAB1-EE5D-1C4911B43EB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Loss Function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4D967FEE-1468-8890-6ACB-131809C9643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281CF7EC-08BA-206C-22FD-4D9BF8C3BD1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FE94C3D5-9E76-9A7F-4074-08B840E28E2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65777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Confidence Estimation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232947EB-2271-1FDB-BCC2-6C040DD45EC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E333B0DF-F72B-17BB-F042-4CB5E7EE2ED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A87CDF60-E2B9-AAC9-05FF-84FF17F3109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Refinement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CF1F0735-BF4F-F541-2E39-1F32C9FC393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D2CE0F9E-96D6-CBBE-EF87-C6B0D5F1A58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5DC4728C-A35B-A00D-7829-398C87343CE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31288D68-2F63-6941-11BC-5CF0F488BDA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3" name="矩形 72">
            <a:hlinkClick r:id="rId33" action="ppaction://hlinksldjump"/>
            <a:extLst>
              <a:ext uri="{FF2B5EF4-FFF2-40B4-BE49-F238E27FC236}">
                <a16:creationId xmlns:a16="http://schemas.microsoft.com/office/drawing/2014/main" id="{83AAE1B2-DE73-1C38-9CE7-1BE8704746F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EB72D58E-D88F-E8B4-FB19-D76E3371989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Iterative Update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9B0E85DC-EEE5-FA63-4086-F5A50E6BB0A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0" name="矩形 69">
            <a:hlinkClick r:id="rId34" action="ppaction://hlinksldjump"/>
            <a:extLst>
              <a:ext uri="{FF2B5EF4-FFF2-40B4-BE49-F238E27FC236}">
                <a16:creationId xmlns:a16="http://schemas.microsoft.com/office/drawing/2014/main" id="{F9A155BC-539D-325E-48F8-45BCDE23568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9CC530A9-342A-F028-AC85-65A276BAB80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264489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Regularization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ADD5724C-6CCC-BB5A-4067-E77E98FA471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7" name="矩形 66">
            <a:hlinkClick r:id="rId35" action="ppaction://hlinksldjump"/>
            <a:extLst>
              <a:ext uri="{FF2B5EF4-FFF2-40B4-BE49-F238E27FC236}">
                <a16:creationId xmlns:a16="http://schemas.microsoft.com/office/drawing/2014/main" id="{AD8A57D7-924B-310D-8974-9B37FCF4A74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8059DA43-79DD-D738-6D11-FC7F7ECA4CF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77959" y="218128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Construction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BB70D96C-1145-5822-877E-C1573624612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0BD3B4A-9D11-C48B-4F7D-698F94DF5C8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342423A3-314A-5421-3D3E-88C9092797D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D325A639-5B22-60A5-CE91-D716B92C41AE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C732005B-0D0D-9E27-BF19-69DEB4EBFF5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7216AAD1-2FF5-6181-26AD-BBF003F3CFC5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9612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174911A4-B5AD-E235-8837-904DC1848F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DE869A7B-0AD2-4DCC-487A-55652372CA1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Loss Function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8739151D-2BA1-5395-EF19-8DE2855DD10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5DE35994-3D60-8946-FC3D-30AA6FA21A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8A68859C-3BEB-69C1-2C93-DBDCE42860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65777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Confidence Estimation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F11AE7A2-8842-E049-5339-875ACC060B0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9BC6E35F-F3EA-A055-1948-E662DD4C2E9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15F70095-D2E6-01D2-2F0C-D97EA2B2345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Refinement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FEE254CC-CBE6-3939-8BB5-442B02C76F0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F7B88943-6B21-8C7E-5AD2-8AB53530A30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DCA9E41B-8F04-585C-9A51-7C633CE67CD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7E572656-5BD5-84B7-FB57-605F80655A0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3" name="矩形 72">
            <a:hlinkClick r:id="rId33" action="ppaction://hlinksldjump"/>
            <a:extLst>
              <a:ext uri="{FF2B5EF4-FFF2-40B4-BE49-F238E27FC236}">
                <a16:creationId xmlns:a16="http://schemas.microsoft.com/office/drawing/2014/main" id="{5EAC3264-526F-C256-ACBA-11C0F687AB8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A9A11AD9-5DCF-0705-69DC-8D840F870FA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Iterative Update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F92404B3-1B93-DA30-3870-D739B34CA2C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0" name="矩形 69">
            <a:hlinkClick r:id="rId34" action="ppaction://hlinksldjump"/>
            <a:extLst>
              <a:ext uri="{FF2B5EF4-FFF2-40B4-BE49-F238E27FC236}">
                <a16:creationId xmlns:a16="http://schemas.microsoft.com/office/drawing/2014/main" id="{0ED94D4F-F571-3257-7C12-4E3F845A411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A0B9BA92-7D7C-1D1F-AE9F-F52EC5BDDAE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77959" y="264489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Regularization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A028ACEB-4BE2-D5CE-766F-F8407DDE795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D1F1E1A-D3EF-B4F5-7540-B89EED22237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23C545F2-B7C9-848D-C4AF-6B14D1ABBAF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14066EF5-F54D-96A4-0C08-D815D0A11E1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Construction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2E3917C0-EB32-E8B9-7964-7AC393CC4A6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05160F3F-8BA0-E2D2-0DB9-A96A699FB7F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31E878D0-B4FB-4319-E0E7-6B1CAFC25C16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BAE20BDE-E3B8-AF7C-92F9-F95A1C6EF54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4271263D-1237-E41B-98E8-B01D09519A2B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070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76F01EB1-68E4-785C-4C19-DC68EC3922C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63EEA3B6-176D-AF91-588C-99A1BB9605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Loss Function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EA1CC399-979E-CD79-8B6D-9FA6E324147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F410F472-25A5-7E20-1E2B-DE305D6338D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B8EE5619-0A71-C03E-342C-C96457F466D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65777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Confidence Estimation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318873F1-BF0A-6293-6E41-3348B03872F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65236DF2-0CC0-20AD-F918-826A9588340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7650E5CC-BB2D-5228-538E-70E1B89FB68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Refinement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33B428D8-140F-ED80-5A4B-103C8918AE1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0BD2532E-B38D-99BF-D993-154986E59E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8985095F-E538-2252-E8C3-0DC9D8A3743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78DDD3DA-14E9-6F09-ADBA-091CBC3410B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3" name="矩形 72">
            <a:hlinkClick r:id="rId33" action="ppaction://hlinksldjump"/>
            <a:extLst>
              <a:ext uri="{FF2B5EF4-FFF2-40B4-BE49-F238E27FC236}">
                <a16:creationId xmlns:a16="http://schemas.microsoft.com/office/drawing/2014/main" id="{B68D4E74-83B2-BAC0-BBFE-60DB104C6EE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E65688D2-35C4-4106-49DC-A72B3BF5933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310850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Iterative Update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A6C64129-543A-0661-A48D-EB0A49C71A5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D06E17A-43E8-0D95-B590-C2FDAAF41113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DCEB9817-7754-18FD-84A8-537435BF7C5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819A411F-A2C8-6C2C-BF93-309C29AFF3A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Regularization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B87571F6-7D65-6273-4459-DA763F877C6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86BF3EA5-D96B-C5F7-5057-544D7B0227B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35503A4C-A9CF-10A8-6CCB-A4943FEFC29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Construction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E5D1B30E-738E-2529-67A2-65C173A6594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E84F14DE-38F1-48FB-1212-BC6138E4546F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1842BAFB-6788-CF9B-3590-40269EC129CF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8410EC70-91DA-2EED-6D85-D06A1D57F666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7A96581D-240D-6DCA-3F56-65A949770839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88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6925FF83-FCD2-81FC-CB99-C173857D420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4936BD9C-DC0D-9DCD-23EF-16B335E973A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Loss Function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A0492D32-07FB-767A-3C1B-9B54C9B86B8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4690A58D-7B56-8C94-3560-3A94051BD17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086B557A-D8DC-F777-0626-83E924B12E6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65777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Confidence Estimation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5B32994E-666A-C34B-4C3D-AC67DD60EDF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9557E1EF-D66F-389D-48F0-B2D9EFB1E5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570C606E-40E9-D059-0A39-FDA3DA558FC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Refinement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2DDA803C-4C04-42ED-E9BA-873A20F68FF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6" name="矩形 75">
            <a:hlinkClick r:id="rId32" action="ppaction://hlinksldjump"/>
            <a:extLst>
              <a:ext uri="{FF2B5EF4-FFF2-40B4-BE49-F238E27FC236}">
                <a16:creationId xmlns:a16="http://schemas.microsoft.com/office/drawing/2014/main" id="{341BF0AB-4BB7-97C2-342D-E4ED183BC03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F1BD74DF-2593-89E4-443C-6A88ADDB969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357211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BCF5335D-D590-34A5-5AEB-FE6F8A90F3A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0EB31A5-260A-6A27-E7D7-EDA86D6B2EC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5FD835F8-04B2-2DB4-F1C7-09BFE6C509E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AFDCBBD3-25C8-560B-1FAE-AF219C70BED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Iterative Update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399B8D0C-E536-A321-774B-7BC2A025F72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1A6C17EE-B816-AA32-8C3C-921301FBD15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675F9089-C4F7-D744-5468-7DAF36276C92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Regularization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AD60FAEE-435C-879B-4AC9-ED647425614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B7D7D98D-7618-6FDE-B1C7-083DA7DBCCB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BE601E4A-0830-F664-DF27-84DF0EE1DEA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Construction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E5461615-8D05-DC5C-BA6D-C820D4205223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62D30037-F6A6-B908-87D2-0D7102004CA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C7CF07CC-F401-AFCF-F940-720ECE9D20C6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182B3C14-26A1-22E0-9FAB-0F85252670F6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D67BAB86-5975-BA6F-B0CC-038DEE5E4988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4817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8BC38F94-F7D4-B7FD-EE7A-B92D115C24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7F357FF8-F4B0-A8DF-5817-355902B94B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Loss Function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06EEF640-D0F8-7C29-6927-3D71BD3B67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395D0FCC-CD6F-DB96-4234-16CA2BEC963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2AD3E371-C5E9-0D77-85E7-F09101FA76D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65777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Confidence Estimation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318D88D7-8F61-D196-2E1B-0D17C32A70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9" name="矩形 78">
            <a:hlinkClick r:id="rId31" action="ppaction://hlinksldjump"/>
            <a:extLst>
              <a:ext uri="{FF2B5EF4-FFF2-40B4-BE49-F238E27FC236}">
                <a16:creationId xmlns:a16="http://schemas.microsoft.com/office/drawing/2014/main" id="{B834DE95-6C28-5B0D-60C1-93324DC84B7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BFD723D7-E696-B4F7-31BD-7995BC7B3C7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Refinement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56F3B6AF-820A-42E2-C492-AAC06303D92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379A1CC-35AD-DDA3-DF14-BD6197AB643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357211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D2A3669A-6BD1-1F1F-6FFB-49195E45AEB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DDE2C155-ECAD-25B4-CC68-89E36504828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60C7439C-3208-BE98-0F73-6964E141006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44EE2D14-577C-0887-E5C8-5D55DBF2FE2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6DBB3E11-6657-D4D8-DDA4-4DD5179786C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Iterative Update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F93CB321-303F-898F-1CAD-E74082AD358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62DB11E5-399F-DF39-ED55-20485B9FFD7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517A5EE6-392E-65DA-46D8-A3F35F79DBC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Regularization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BFACEA5B-B07C-F268-EB3B-E4787156ACC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21C9EFDD-C112-CB17-CA9B-C547DFE07772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86D9AE51-661C-396F-5B83-C50D1703826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Construction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2C9C919C-41B6-FAB6-FFB5-E4D33D7EAEE5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BA5AFA1D-B39C-CD67-D3C5-8F2EE2687C9B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1785A3E9-C7CF-FAA1-5C84-309E6C62D86A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07B7A2C0-E12E-2B9E-72E8-719D25616646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78E87BD3-523D-DF59-E6A9-E158E2E69A58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499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3FB9FC18-36CD-C6EF-6293-E1649982230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493116B9-818B-C28D-F5A1-385AAF4A37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Loss Function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6E38E503-5BCB-7350-B702-45C13D3DFE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矩形 81">
            <a:hlinkClick r:id="rId30" action="ppaction://hlinksldjump"/>
            <a:extLst>
              <a:ext uri="{FF2B5EF4-FFF2-40B4-BE49-F238E27FC236}">
                <a16:creationId xmlns:a16="http://schemas.microsoft.com/office/drawing/2014/main" id="{9C5F62A7-A0D3-B327-FE39-999160E3B48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5D46BE2E-30D0-956D-80B2-6EE8660D8AD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265777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Confidence Estimation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85912F5A-3368-3050-991A-504C52EF2BA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5DB3323C-751D-8FC4-8A72-06C0E76BF39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403572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05832B4D-CB86-25C4-DE97-F4CB983CF12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41267EBA-580D-3150-C50D-4F768A4A71A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Refinement</a:t>
            </a:r>
          </a:p>
        </p:txBody>
      </p:sp>
      <p:sp>
        <p:nvSpPr>
          <p:cNvPr id="76" name="矩形 75">
            <a:hlinkClick r:id="rId31" action="ppaction://hlinksldjump"/>
            <a:extLst>
              <a:ext uri="{FF2B5EF4-FFF2-40B4-BE49-F238E27FC236}">
                <a16:creationId xmlns:a16="http://schemas.microsoft.com/office/drawing/2014/main" id="{C4BB1149-84C8-1D33-4DF3-4F45E452D90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DA8F2D08-DF0F-4537-D0B6-3BF0180D78B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0592E01C-1AD8-39D1-849E-3F1121C5239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3EA25802-CB93-8D24-174B-08329C80F82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DA1CFE73-9428-ADF6-D620-0763B4FCE4B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E5425544-7B52-CAAA-1AD9-D5A595AA026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Iterative Update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D4274C07-00DC-3632-A33C-A168A849A81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40F68FD4-BCFF-A7E0-C4A9-355534D115E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AB71E6E0-EF9E-F4A6-BA9F-D9EC066A97F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Regularization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C869A71A-0A36-BE18-9F47-DC5650DF37F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C1AE0446-FB6E-BF6E-C207-72A7E236B75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63F9A965-CE51-B295-15A4-2274E600C05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Construction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73214B56-41B6-140B-6D8E-076214C23A5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E9AFB166-C6F8-7164-25CA-663EBB06CE30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D9A298EE-279D-1C8A-53A8-90B06367217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C226813F-D6C8-A0FF-1064-458B15EBA4E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DBF09D42-FACE-6CA2-633E-93CCA6CF98F1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5361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hlinkClick r:id="rId29" action="ppaction://hlinksldjump"/>
            <a:extLst>
              <a:ext uri="{FF2B5EF4-FFF2-40B4-BE49-F238E27FC236}">
                <a16:creationId xmlns:a16="http://schemas.microsoft.com/office/drawing/2014/main" id="{1DF99053-AF2D-9359-3199-AC004BB1E9B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499FDFC0-DD11-54B2-23B2-DBA6C61B46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Loss Function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291C08C1-8084-27E8-596A-4362D513534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0400F45-D82E-0BBB-79B3-0D9D8D7C867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4499335"/>
            <a:ext cx="10697307" cy="400111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C00B0517-3C7F-46F9-8ED6-2D7252F1A57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FCDEAB07-5244-0F70-D426-310B05E6E42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265777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Confidence Estimation</a:t>
            </a:r>
          </a:p>
        </p:txBody>
      </p:sp>
      <p:sp>
        <p:nvSpPr>
          <p:cNvPr id="79" name="矩形 78">
            <a:hlinkClick r:id="rId30" action="ppaction://hlinksldjump"/>
            <a:extLst>
              <a:ext uri="{FF2B5EF4-FFF2-40B4-BE49-F238E27FC236}">
                <a16:creationId xmlns:a16="http://schemas.microsoft.com/office/drawing/2014/main" id="{B6FE702A-3EE1-91A8-0B91-003A8F4D9E3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048DEE51-A4B0-5F09-3581-7B9E2BBADF8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D2E39531-DE7C-1B28-D133-DF704B6998C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Refinement</a:t>
            </a:r>
          </a:p>
        </p:txBody>
      </p:sp>
      <p:sp>
        <p:nvSpPr>
          <p:cNvPr id="76" name="矩形 75">
            <a:hlinkClick r:id="rId31" action="ppaction://hlinksldjump"/>
            <a:extLst>
              <a:ext uri="{FF2B5EF4-FFF2-40B4-BE49-F238E27FC236}">
                <a16:creationId xmlns:a16="http://schemas.microsoft.com/office/drawing/2014/main" id="{6E8439D2-EC19-1E4A-EDCB-4EA94DC8831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FDA3D25B-6733-D867-25FD-7716C74256D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73540009-06F1-F682-B309-88D542FF76E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8762F061-6E09-3D09-594A-702F441E9C9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EE90DC17-8245-AA30-D9CC-EF3B1DBF810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DD7D2A55-1D56-F232-ABA8-F63F0681F1B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Iterative Update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0530CEFC-766E-F53F-8567-A6F5C26C72E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AB66D61C-237D-0730-C4C7-1FDB5A4C219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9CEE7084-1C78-113E-B262-9D0AD336399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Regularization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7A28929E-BE0B-7639-4EC7-94B04FDEFF9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ABF1C60E-28BE-1E42-A6C4-88C9D269D74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D6151246-5983-60F3-4EFF-E752054FAB2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Construction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569449B4-A17F-2466-EB84-9663CA47506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DF7FF6F7-BD91-25DF-02D3-D1C26BFBEB03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CC21BEB3-9875-0160-2D5D-1FD1226BC52A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CA9CD525-23FD-49C7-09F8-F6F147B11169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76752E30-A5C5-DBA8-68E3-D5119AF9A430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75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1CB810C-01DB-C733-01BC-EEED5CBC33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796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8409634C-CC50-5A9B-0D3C-21038F27D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85" y="117823"/>
            <a:ext cx="10486029" cy="66223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9C7A72-6442-1A16-EC1F-8BC07C6202F3}"/>
              </a:ext>
            </a:extLst>
          </p:cNvPr>
          <p:cNvSpPr txBox="1"/>
          <p:nvPr/>
        </p:nvSpPr>
        <p:spPr>
          <a:xfrm>
            <a:off x="1935804" y="3059668"/>
            <a:ext cx="140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Depth map</a:t>
            </a:r>
          </a:p>
        </p:txBody>
      </p:sp>
    </p:spTree>
    <p:extLst>
      <p:ext uri="{BB962C8B-B14F-4D97-AF65-F5344CB8AC3E}">
        <p14:creationId xmlns:p14="http://schemas.microsoft.com/office/powerpoint/2010/main" val="426440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>
            <a:extLst>
              <a:ext uri="{FF2B5EF4-FFF2-40B4-BE49-F238E27FC236}">
                <a16:creationId xmlns:a16="http://schemas.microsoft.com/office/drawing/2014/main" id="{EDFEBC05-2CD2-26A7-6720-5C1009687BF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4962946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4" name="矩形 83">
            <a:hlinkClick r:id="rId29" action="ppaction://hlinksldjump"/>
            <a:extLst>
              <a:ext uri="{FF2B5EF4-FFF2-40B4-BE49-F238E27FC236}">
                <a16:creationId xmlns:a16="http://schemas.microsoft.com/office/drawing/2014/main" id="{B9087446-E701-E302-27BA-13BFB2153F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3" name="矩形 82">
            <a:hlinkClick r:id="rId29" action="ppaction://hlinksldjump"/>
            <a:extLst>
              <a:ext uri="{FF2B5EF4-FFF2-40B4-BE49-F238E27FC236}">
                <a16:creationId xmlns:a16="http://schemas.microsoft.com/office/drawing/2014/main" id="{FB8B55E4-7CE4-7665-4C51-82BB6F6C571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4962946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Loss Function</a:t>
            </a:r>
          </a:p>
        </p:txBody>
      </p:sp>
      <p:sp>
        <p:nvSpPr>
          <p:cNvPr id="82" name="矩形 81">
            <a:hlinkClick r:id="rId29" action="ppaction://hlinksldjump"/>
            <a:extLst>
              <a:ext uri="{FF2B5EF4-FFF2-40B4-BE49-F238E27FC236}">
                <a16:creationId xmlns:a16="http://schemas.microsoft.com/office/drawing/2014/main" id="{9EFC299C-AA51-8543-C3B9-58FF989A0E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1" name="矩形 80">
            <a:hlinkClick r:id="rId30" action="ppaction://hlinksldjump"/>
            <a:extLst>
              <a:ext uri="{FF2B5EF4-FFF2-40B4-BE49-F238E27FC236}">
                <a16:creationId xmlns:a16="http://schemas.microsoft.com/office/drawing/2014/main" id="{B693D4B7-76D0-FC61-3FE9-36FE6EB3B81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80" name="矩形 79">
            <a:hlinkClick r:id="rId30" action="ppaction://hlinksldjump"/>
            <a:extLst>
              <a:ext uri="{FF2B5EF4-FFF2-40B4-BE49-F238E27FC236}">
                <a16:creationId xmlns:a16="http://schemas.microsoft.com/office/drawing/2014/main" id="{B5487064-2107-50E4-76CF-1FD0EC66D8C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4499335"/>
            <a:ext cx="2657779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Confidence Estimation</a:t>
            </a:r>
          </a:p>
        </p:txBody>
      </p:sp>
      <p:sp>
        <p:nvSpPr>
          <p:cNvPr id="79" name="矩形 78">
            <a:hlinkClick r:id="rId30" action="ppaction://hlinksldjump"/>
            <a:extLst>
              <a:ext uri="{FF2B5EF4-FFF2-40B4-BE49-F238E27FC236}">
                <a16:creationId xmlns:a16="http://schemas.microsoft.com/office/drawing/2014/main" id="{0570F440-8F67-27A7-41DE-7189A2FB5AF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8" name="矩形 77">
            <a:hlinkClick r:id="rId31" action="ppaction://hlinksldjump"/>
            <a:extLst>
              <a:ext uri="{FF2B5EF4-FFF2-40B4-BE49-F238E27FC236}">
                <a16:creationId xmlns:a16="http://schemas.microsoft.com/office/drawing/2014/main" id="{6C53A058-EBF3-76A6-1290-467EFDA7FC5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77" name="矩形 76">
            <a:hlinkClick r:id="rId31" action="ppaction://hlinksldjump"/>
            <a:extLst>
              <a:ext uri="{FF2B5EF4-FFF2-40B4-BE49-F238E27FC236}">
                <a16:creationId xmlns:a16="http://schemas.microsoft.com/office/drawing/2014/main" id="{6B52EACD-4F51-8AE8-2352-B1969D242C8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403572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Refinement</a:t>
            </a:r>
          </a:p>
        </p:txBody>
      </p:sp>
      <p:sp>
        <p:nvSpPr>
          <p:cNvPr id="76" name="矩形 75">
            <a:hlinkClick r:id="rId31" action="ppaction://hlinksldjump"/>
            <a:extLst>
              <a:ext uri="{FF2B5EF4-FFF2-40B4-BE49-F238E27FC236}">
                <a16:creationId xmlns:a16="http://schemas.microsoft.com/office/drawing/2014/main" id="{2C165A1F-CC13-B910-6E3D-E935412093D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5" name="矩形 74">
            <a:hlinkClick r:id="rId32" action="ppaction://hlinksldjump"/>
            <a:extLst>
              <a:ext uri="{FF2B5EF4-FFF2-40B4-BE49-F238E27FC236}">
                <a16:creationId xmlns:a16="http://schemas.microsoft.com/office/drawing/2014/main" id="{DE29CA53-AE6F-10C5-F72C-B4CF9FB12FE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74" name="矩形 73">
            <a:hlinkClick r:id="rId32" action="ppaction://hlinksldjump"/>
            <a:extLst>
              <a:ext uri="{FF2B5EF4-FFF2-40B4-BE49-F238E27FC236}">
                <a16:creationId xmlns:a16="http://schemas.microsoft.com/office/drawing/2014/main" id="{36F159A4-178A-97E2-F730-FA18166DB69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73" name="矩形 72">
            <a:hlinkClick r:id="rId32" action="ppaction://hlinksldjump"/>
            <a:extLst>
              <a:ext uri="{FF2B5EF4-FFF2-40B4-BE49-F238E27FC236}">
                <a16:creationId xmlns:a16="http://schemas.microsoft.com/office/drawing/2014/main" id="{3E0B7BC6-DAD8-0723-2864-9D8AE95037F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2" name="矩形 71">
            <a:hlinkClick r:id="rId33" action="ppaction://hlinksldjump"/>
            <a:extLst>
              <a:ext uri="{FF2B5EF4-FFF2-40B4-BE49-F238E27FC236}">
                <a16:creationId xmlns:a16="http://schemas.microsoft.com/office/drawing/2014/main" id="{0A405E7F-EFE8-9D36-85EF-9F03EC0198C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71" name="矩形 70">
            <a:hlinkClick r:id="rId33" action="ppaction://hlinksldjump"/>
            <a:extLst>
              <a:ext uri="{FF2B5EF4-FFF2-40B4-BE49-F238E27FC236}">
                <a16:creationId xmlns:a16="http://schemas.microsoft.com/office/drawing/2014/main" id="{A103C9A6-BC50-54FF-5306-4D3C27B3026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Iterative Update</a:t>
            </a:r>
          </a:p>
        </p:txBody>
      </p:sp>
      <p:sp>
        <p:nvSpPr>
          <p:cNvPr id="70" name="矩形 69">
            <a:hlinkClick r:id="rId33" action="ppaction://hlinksldjump"/>
            <a:extLst>
              <a:ext uri="{FF2B5EF4-FFF2-40B4-BE49-F238E27FC236}">
                <a16:creationId xmlns:a16="http://schemas.microsoft.com/office/drawing/2014/main" id="{39A0FCE5-14EC-3897-FE48-71EDAA8C6C0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矩形 68">
            <a:hlinkClick r:id="rId34" action="ppaction://hlinksldjump"/>
            <a:extLst>
              <a:ext uri="{FF2B5EF4-FFF2-40B4-BE49-F238E27FC236}">
                <a16:creationId xmlns:a16="http://schemas.microsoft.com/office/drawing/2014/main" id="{5608932E-3D14-A221-C153-588CD48B888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68" name="矩形 67">
            <a:hlinkClick r:id="rId34" action="ppaction://hlinksldjump"/>
            <a:extLst>
              <a:ext uri="{FF2B5EF4-FFF2-40B4-BE49-F238E27FC236}">
                <a16:creationId xmlns:a16="http://schemas.microsoft.com/office/drawing/2014/main" id="{0D6C7DC0-991F-A480-D0B2-96A12C17E59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Regularization</a:t>
            </a:r>
          </a:p>
        </p:txBody>
      </p:sp>
      <p:sp>
        <p:nvSpPr>
          <p:cNvPr id="67" name="矩形 66">
            <a:hlinkClick r:id="rId34" action="ppaction://hlinksldjump"/>
            <a:extLst>
              <a:ext uri="{FF2B5EF4-FFF2-40B4-BE49-F238E27FC236}">
                <a16:creationId xmlns:a16="http://schemas.microsoft.com/office/drawing/2014/main" id="{2C35848D-3788-C8D2-8E89-A1DEFAB3101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35" action="ppaction://hlinksldjump"/>
            <a:extLst>
              <a:ext uri="{FF2B5EF4-FFF2-40B4-BE49-F238E27FC236}">
                <a16:creationId xmlns:a16="http://schemas.microsoft.com/office/drawing/2014/main" id="{CB9FBE84-D34A-EDE6-023B-C1532056719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65" name="矩形 64">
            <a:hlinkClick r:id="rId35" action="ppaction://hlinksldjump"/>
            <a:extLst>
              <a:ext uri="{FF2B5EF4-FFF2-40B4-BE49-F238E27FC236}">
                <a16:creationId xmlns:a16="http://schemas.microsoft.com/office/drawing/2014/main" id="{56763C4C-DA75-4577-C667-8FC340EA638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Cost Volume Construction</a:t>
            </a:r>
          </a:p>
        </p:txBody>
      </p:sp>
      <p:sp>
        <p:nvSpPr>
          <p:cNvPr id="64" name="矩形 63">
            <a:hlinkClick r:id="rId35" action="ppaction://hlinksldjump"/>
            <a:extLst>
              <a:ext uri="{FF2B5EF4-FFF2-40B4-BE49-F238E27FC236}">
                <a16:creationId xmlns:a16="http://schemas.microsoft.com/office/drawing/2014/main" id="{2A3A5C9A-B23A-E87B-E0A0-84CBD2F64243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36" action="ppaction://hlinksldjump"/>
            <a:extLst>
              <a:ext uri="{FF2B5EF4-FFF2-40B4-BE49-F238E27FC236}">
                <a16:creationId xmlns:a16="http://schemas.microsoft.com/office/drawing/2014/main" id="{1CBCAD6A-C44A-6154-6EEA-C412D91D2B71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62" name="矩形 61">
            <a:hlinkClick r:id="rId36" action="ppaction://hlinksldjump"/>
            <a:extLst>
              <a:ext uri="{FF2B5EF4-FFF2-40B4-BE49-F238E27FC236}">
                <a16:creationId xmlns:a16="http://schemas.microsoft.com/office/drawing/2014/main" id="{62D2E68B-C53D-4518-B849-64CF36E4236D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2657779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61" name="矩形 60">
            <a:hlinkClick r:id="rId36" action="ppaction://hlinksldjump"/>
            <a:extLst>
              <a:ext uri="{FF2B5EF4-FFF2-40B4-BE49-F238E27FC236}">
                <a16:creationId xmlns:a16="http://schemas.microsoft.com/office/drawing/2014/main" id="{6A5DD2B4-9714-3982-779B-15C4DB04870A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542DDB18-422C-BE64-6E71-FF065B6F8DFA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512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hlinkClick r:id="rId20" action="ppaction://hlinksldjump"/>
            <a:extLst>
              <a:ext uri="{FF2B5EF4-FFF2-40B4-BE49-F238E27FC236}">
                <a16:creationId xmlns:a16="http://schemas.microsoft.com/office/drawing/2014/main" id="{26E54D34-6679-CAFE-F4E1-3F38F702AF5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435286" y="310850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10:30 – 11:00</a:t>
            </a:r>
          </a:p>
        </p:txBody>
      </p:sp>
      <p:sp>
        <p:nvSpPr>
          <p:cNvPr id="57" name="矩形 56">
            <a:hlinkClick r:id="rId20" action="ppaction://hlinksldjump"/>
            <a:extLst>
              <a:ext uri="{FF2B5EF4-FFF2-40B4-BE49-F238E27FC236}">
                <a16:creationId xmlns:a16="http://schemas.microsoft.com/office/drawing/2014/main" id="{0983E2E8-3EFF-9818-945B-49FE96EF70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79510" y="310850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6" name="矩形 55">
            <a:hlinkClick r:id="rId20" action="ppaction://hlinksldjump"/>
            <a:extLst>
              <a:ext uri="{FF2B5EF4-FFF2-40B4-BE49-F238E27FC236}">
                <a16:creationId xmlns:a16="http://schemas.microsoft.com/office/drawing/2014/main" id="{DA6BA9C1-9248-0C4B-68EC-88CDEAC57C3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310850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Semi-supervised Methods</a:t>
            </a:r>
          </a:p>
        </p:txBody>
      </p:sp>
      <p:sp>
        <p:nvSpPr>
          <p:cNvPr id="55" name="矩形 54">
            <a:hlinkClick r:id="rId20" action="ppaction://hlinksldjump"/>
            <a:extLst>
              <a:ext uri="{FF2B5EF4-FFF2-40B4-BE49-F238E27FC236}">
                <a16:creationId xmlns:a16="http://schemas.microsoft.com/office/drawing/2014/main" id="{7709ECAE-A0B5-4855-E801-D41BA61F11D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矩形 53">
            <a:hlinkClick r:id="rId21" action="ppaction://hlinksldjump"/>
            <a:extLst>
              <a:ext uri="{FF2B5EF4-FFF2-40B4-BE49-F238E27FC236}">
                <a16:creationId xmlns:a16="http://schemas.microsoft.com/office/drawing/2014/main" id="{9C8B0B72-B585-772F-CA80-3DF96D8C5BC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435286" y="264489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10:00 – 10:30</a:t>
            </a:r>
          </a:p>
        </p:txBody>
      </p:sp>
      <p:sp>
        <p:nvSpPr>
          <p:cNvPr id="53" name="矩形 52">
            <a:hlinkClick r:id="rId21" action="ppaction://hlinksldjump"/>
            <a:extLst>
              <a:ext uri="{FF2B5EF4-FFF2-40B4-BE49-F238E27FC236}">
                <a16:creationId xmlns:a16="http://schemas.microsoft.com/office/drawing/2014/main" id="{A2A93C18-D485-28AB-0882-133189E255C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79510" y="264489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2" name="矩形 51">
            <a:hlinkClick r:id="rId21" action="ppaction://hlinksldjump"/>
            <a:extLst>
              <a:ext uri="{FF2B5EF4-FFF2-40B4-BE49-F238E27FC236}">
                <a16:creationId xmlns:a16="http://schemas.microsoft.com/office/drawing/2014/main" id="{930BA83B-BF78-0AF3-7416-186ED62E020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264489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Multi-stage Unsupervised Methods</a:t>
            </a:r>
          </a:p>
        </p:txBody>
      </p:sp>
      <p:sp>
        <p:nvSpPr>
          <p:cNvPr id="51" name="矩形 50">
            <a:hlinkClick r:id="rId21" action="ppaction://hlinksldjump"/>
            <a:extLst>
              <a:ext uri="{FF2B5EF4-FFF2-40B4-BE49-F238E27FC236}">
                <a16:creationId xmlns:a16="http://schemas.microsoft.com/office/drawing/2014/main" id="{5F60CEF6-523F-AE47-AD9D-C89D8AEAAD2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0" name="矩形 49">
            <a:hlinkClick r:id="rId22" action="ppaction://hlinksldjump"/>
            <a:extLst>
              <a:ext uri="{FF2B5EF4-FFF2-40B4-BE49-F238E27FC236}">
                <a16:creationId xmlns:a16="http://schemas.microsoft.com/office/drawing/2014/main" id="{73EBFA6E-BAE0-C665-95F5-ACE0419EBE9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435286" y="218128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09:30 – 10:00</a:t>
            </a:r>
          </a:p>
        </p:txBody>
      </p:sp>
      <p:sp>
        <p:nvSpPr>
          <p:cNvPr id="49" name="矩形 48">
            <a:hlinkClick r:id="rId22" action="ppaction://hlinksldjump"/>
            <a:extLst>
              <a:ext uri="{FF2B5EF4-FFF2-40B4-BE49-F238E27FC236}">
                <a16:creationId xmlns:a16="http://schemas.microsoft.com/office/drawing/2014/main" id="{644835E1-3FE9-E2C4-B27D-21C82859BDE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79510" y="218128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8" name="矩形 47">
            <a:hlinkClick r:id="rId22" action="ppaction://hlinksldjump"/>
            <a:extLst>
              <a:ext uri="{FF2B5EF4-FFF2-40B4-BE49-F238E27FC236}">
                <a16:creationId xmlns:a16="http://schemas.microsoft.com/office/drawing/2014/main" id="{BD686F9E-D595-055C-54C4-97E30F9320B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18128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Unsupervised Methods</a:t>
            </a:r>
          </a:p>
        </p:txBody>
      </p:sp>
      <p:sp>
        <p:nvSpPr>
          <p:cNvPr id="47" name="矩形 46">
            <a:hlinkClick r:id="rId22" action="ppaction://hlinksldjump"/>
            <a:extLst>
              <a:ext uri="{FF2B5EF4-FFF2-40B4-BE49-F238E27FC236}">
                <a16:creationId xmlns:a16="http://schemas.microsoft.com/office/drawing/2014/main" id="{40C9255A-E906-53F5-B96E-EDBA7B9EB5E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矩形 45">
            <a:hlinkClick r:id="rId23" action="ppaction://hlinksldjump"/>
            <a:extLst>
              <a:ext uri="{FF2B5EF4-FFF2-40B4-BE49-F238E27FC236}">
                <a16:creationId xmlns:a16="http://schemas.microsoft.com/office/drawing/2014/main" id="{1B17AFC2-FE0B-6CAD-B315-931EE8CBDA3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435286" y="171767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09:00 – 09:30</a:t>
            </a:r>
          </a:p>
        </p:txBody>
      </p:sp>
      <p:sp>
        <p:nvSpPr>
          <p:cNvPr id="45" name="矩形 44">
            <a:hlinkClick r:id="rId23" action="ppaction://hlinksldjump"/>
            <a:extLst>
              <a:ext uri="{FF2B5EF4-FFF2-40B4-BE49-F238E27FC236}">
                <a16:creationId xmlns:a16="http://schemas.microsoft.com/office/drawing/2014/main" id="{BBF387A7-0000-3897-8C6D-A86A095CFD3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479510" y="171767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4" name="矩形 43">
            <a:hlinkClick r:id="rId23" action="ppaction://hlinksldjump"/>
            <a:extLst>
              <a:ext uri="{FF2B5EF4-FFF2-40B4-BE49-F238E27FC236}">
                <a16:creationId xmlns:a16="http://schemas.microsoft.com/office/drawing/2014/main" id="{CD0981F5-9D53-63AC-3E0E-5884ADF5DA2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171767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Photometric Consistency Assumption</a:t>
            </a:r>
          </a:p>
        </p:txBody>
      </p:sp>
      <p:sp>
        <p:nvSpPr>
          <p:cNvPr id="43" name="矩形 42">
            <a:hlinkClick r:id="rId23" action="ppaction://hlinksldjump"/>
            <a:extLst>
              <a:ext uri="{FF2B5EF4-FFF2-40B4-BE49-F238E27FC236}">
                <a16:creationId xmlns:a16="http://schemas.microsoft.com/office/drawing/2014/main" id="{99D2B8FA-BD48-8D44-F69A-0235851038A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AF3FAD11-443B-93B1-0BFC-D65463C59C12}"/>
              </a:ext>
            </a:extLst>
          </p:cNvPr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en-US"/>
              <a:t>Unsupervised &amp; Semi-supervised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9537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hlinkClick r:id="rId21" action="ppaction://hlinksldjump"/>
            <a:extLst>
              <a:ext uri="{FF2B5EF4-FFF2-40B4-BE49-F238E27FC236}">
                <a16:creationId xmlns:a16="http://schemas.microsoft.com/office/drawing/2014/main" id="{44280554-CF94-E650-D7C0-607F5FE6D96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435286" y="310850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10:30 – 11:00</a:t>
            </a:r>
          </a:p>
        </p:txBody>
      </p:sp>
      <p:sp>
        <p:nvSpPr>
          <p:cNvPr id="60" name="矩形 59">
            <a:hlinkClick r:id="rId21" action="ppaction://hlinksldjump"/>
            <a:extLst>
              <a:ext uri="{FF2B5EF4-FFF2-40B4-BE49-F238E27FC236}">
                <a16:creationId xmlns:a16="http://schemas.microsoft.com/office/drawing/2014/main" id="{F6FFF760-FF16-F5FB-DF35-FB2201DF55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79510" y="310850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9" name="矩形 58">
            <a:hlinkClick r:id="rId21" action="ppaction://hlinksldjump"/>
            <a:extLst>
              <a:ext uri="{FF2B5EF4-FFF2-40B4-BE49-F238E27FC236}">
                <a16:creationId xmlns:a16="http://schemas.microsoft.com/office/drawing/2014/main" id="{6E1598AC-1A10-30AA-BAE0-D6431D79FE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310850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Semi-supervised Methods</a:t>
            </a:r>
          </a:p>
        </p:txBody>
      </p:sp>
      <p:sp>
        <p:nvSpPr>
          <p:cNvPr id="58" name="矩形 57">
            <a:hlinkClick r:id="rId21" action="ppaction://hlinksldjump"/>
            <a:extLst>
              <a:ext uri="{FF2B5EF4-FFF2-40B4-BE49-F238E27FC236}">
                <a16:creationId xmlns:a16="http://schemas.microsoft.com/office/drawing/2014/main" id="{A8383349-611A-C994-2679-5B183C93DF3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7" name="矩形 56">
            <a:hlinkClick r:id="rId22" action="ppaction://hlinksldjump"/>
            <a:extLst>
              <a:ext uri="{FF2B5EF4-FFF2-40B4-BE49-F238E27FC236}">
                <a16:creationId xmlns:a16="http://schemas.microsoft.com/office/drawing/2014/main" id="{97E1D7AD-91F8-ECC4-B7C7-4F1E860C5AC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435286" y="264489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10:00 – 10:30</a:t>
            </a:r>
          </a:p>
        </p:txBody>
      </p:sp>
      <p:sp>
        <p:nvSpPr>
          <p:cNvPr id="56" name="矩形 55">
            <a:hlinkClick r:id="rId22" action="ppaction://hlinksldjump"/>
            <a:extLst>
              <a:ext uri="{FF2B5EF4-FFF2-40B4-BE49-F238E27FC236}">
                <a16:creationId xmlns:a16="http://schemas.microsoft.com/office/drawing/2014/main" id="{088C5B80-1DC1-E83B-B2C4-BCEC6B70BEC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79510" y="264489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5" name="矩形 54">
            <a:hlinkClick r:id="rId22" action="ppaction://hlinksldjump"/>
            <a:extLst>
              <a:ext uri="{FF2B5EF4-FFF2-40B4-BE49-F238E27FC236}">
                <a16:creationId xmlns:a16="http://schemas.microsoft.com/office/drawing/2014/main" id="{5CB78CCD-B82A-A125-AA9D-70DC41F829A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264489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Multi-stage Unsupervised Methods</a:t>
            </a:r>
          </a:p>
        </p:txBody>
      </p:sp>
      <p:sp>
        <p:nvSpPr>
          <p:cNvPr id="54" name="矩形 53">
            <a:hlinkClick r:id="rId22" action="ppaction://hlinksldjump"/>
            <a:extLst>
              <a:ext uri="{FF2B5EF4-FFF2-40B4-BE49-F238E27FC236}">
                <a16:creationId xmlns:a16="http://schemas.microsoft.com/office/drawing/2014/main" id="{A36602DE-8F2F-3207-5694-A371D58AC83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矩形 52">
            <a:hlinkClick r:id="rId23" action="ppaction://hlinksldjump"/>
            <a:extLst>
              <a:ext uri="{FF2B5EF4-FFF2-40B4-BE49-F238E27FC236}">
                <a16:creationId xmlns:a16="http://schemas.microsoft.com/office/drawing/2014/main" id="{D749888A-21CC-ADBF-BCCA-8F0A71A862F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435286" y="218128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09:30 – 10:00</a:t>
            </a:r>
          </a:p>
        </p:txBody>
      </p:sp>
      <p:sp>
        <p:nvSpPr>
          <p:cNvPr id="52" name="矩形 51">
            <a:hlinkClick r:id="rId23" action="ppaction://hlinksldjump"/>
            <a:extLst>
              <a:ext uri="{FF2B5EF4-FFF2-40B4-BE49-F238E27FC236}">
                <a16:creationId xmlns:a16="http://schemas.microsoft.com/office/drawing/2014/main" id="{97725B08-258A-DE02-854A-3AE293D6C93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79510" y="218128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1" name="矩形 50">
            <a:hlinkClick r:id="rId23" action="ppaction://hlinksldjump"/>
            <a:extLst>
              <a:ext uri="{FF2B5EF4-FFF2-40B4-BE49-F238E27FC236}">
                <a16:creationId xmlns:a16="http://schemas.microsoft.com/office/drawing/2014/main" id="{8E538C83-C4D6-FF32-6F04-34FC6F8B61F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18128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Unsupervised Methods</a:t>
            </a:r>
          </a:p>
        </p:txBody>
      </p:sp>
      <p:sp>
        <p:nvSpPr>
          <p:cNvPr id="50" name="矩形 49">
            <a:hlinkClick r:id="rId23" action="ppaction://hlinksldjump"/>
            <a:extLst>
              <a:ext uri="{FF2B5EF4-FFF2-40B4-BE49-F238E27FC236}">
                <a16:creationId xmlns:a16="http://schemas.microsoft.com/office/drawing/2014/main" id="{98E44591-CED6-BD5E-14E9-5F97ADD6BE9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4A1A891-57C9-BF03-3023-DE3EEB6B594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8" name="矩形 47">
            <a:hlinkClick r:id="rId24" action="ppaction://hlinksldjump"/>
            <a:extLst>
              <a:ext uri="{FF2B5EF4-FFF2-40B4-BE49-F238E27FC236}">
                <a16:creationId xmlns:a16="http://schemas.microsoft.com/office/drawing/2014/main" id="{D5299D75-0CAF-7C84-F2D1-DD7068B5EB3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435286" y="171767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09:00 – 09:30</a:t>
            </a:r>
          </a:p>
        </p:txBody>
      </p:sp>
      <p:sp>
        <p:nvSpPr>
          <p:cNvPr id="47" name="矩形 46">
            <a:hlinkClick r:id="rId24" action="ppaction://hlinksldjump"/>
            <a:extLst>
              <a:ext uri="{FF2B5EF4-FFF2-40B4-BE49-F238E27FC236}">
                <a16:creationId xmlns:a16="http://schemas.microsoft.com/office/drawing/2014/main" id="{4A37EAA7-8B0A-CC5F-BF1B-50ACA97BDB3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479510" y="171767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6" name="矩形 45">
            <a:hlinkClick r:id="rId24" action="ppaction://hlinksldjump"/>
            <a:extLst>
              <a:ext uri="{FF2B5EF4-FFF2-40B4-BE49-F238E27FC236}">
                <a16:creationId xmlns:a16="http://schemas.microsoft.com/office/drawing/2014/main" id="{BA908055-AA6A-ED0E-C267-43B68795AC8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171767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Photometric Consistency Assumption</a:t>
            </a:r>
          </a:p>
        </p:txBody>
      </p:sp>
      <p:sp>
        <p:nvSpPr>
          <p:cNvPr id="45" name="矩形 44">
            <a:hlinkClick r:id="rId24" action="ppaction://hlinksldjump"/>
            <a:extLst>
              <a:ext uri="{FF2B5EF4-FFF2-40B4-BE49-F238E27FC236}">
                <a16:creationId xmlns:a16="http://schemas.microsoft.com/office/drawing/2014/main" id="{B90FAAB6-5977-4317-FC3B-3CA73446B74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标题 43">
            <a:extLst>
              <a:ext uri="{FF2B5EF4-FFF2-40B4-BE49-F238E27FC236}">
                <a16:creationId xmlns:a16="http://schemas.microsoft.com/office/drawing/2014/main" id="{A23C662C-4EF7-B4DF-7B90-F0CF44C6DFF1}"/>
              </a:ext>
            </a:extLst>
          </p:cNvPr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/>
        <p:txBody>
          <a:bodyPr/>
          <a:lstStyle/>
          <a:p>
            <a:r>
              <a:rPr lang="en-US"/>
              <a:t>Unsupervised &amp; Semi-supervised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566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hlinkClick r:id="rId21" action="ppaction://hlinksldjump"/>
            <a:extLst>
              <a:ext uri="{FF2B5EF4-FFF2-40B4-BE49-F238E27FC236}">
                <a16:creationId xmlns:a16="http://schemas.microsoft.com/office/drawing/2014/main" id="{0DD208C5-52AD-8884-578A-BECCECBEA2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435286" y="310850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10:30 – 11:00</a:t>
            </a:r>
          </a:p>
        </p:txBody>
      </p:sp>
      <p:sp>
        <p:nvSpPr>
          <p:cNvPr id="60" name="矩形 59">
            <a:hlinkClick r:id="rId21" action="ppaction://hlinksldjump"/>
            <a:extLst>
              <a:ext uri="{FF2B5EF4-FFF2-40B4-BE49-F238E27FC236}">
                <a16:creationId xmlns:a16="http://schemas.microsoft.com/office/drawing/2014/main" id="{DBA54459-5D00-C0DC-BCEA-F408A1CF58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79510" y="310850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9" name="矩形 58">
            <a:hlinkClick r:id="rId21" action="ppaction://hlinksldjump"/>
            <a:extLst>
              <a:ext uri="{FF2B5EF4-FFF2-40B4-BE49-F238E27FC236}">
                <a16:creationId xmlns:a16="http://schemas.microsoft.com/office/drawing/2014/main" id="{71D4B299-26F0-F9BB-3102-9BBE50F881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310850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Semi-supervised Methods</a:t>
            </a:r>
          </a:p>
        </p:txBody>
      </p:sp>
      <p:sp>
        <p:nvSpPr>
          <p:cNvPr id="58" name="矩形 57">
            <a:hlinkClick r:id="rId21" action="ppaction://hlinksldjump"/>
            <a:extLst>
              <a:ext uri="{FF2B5EF4-FFF2-40B4-BE49-F238E27FC236}">
                <a16:creationId xmlns:a16="http://schemas.microsoft.com/office/drawing/2014/main" id="{CBD5ACFA-3CC1-BDA1-4CD7-0EB7EF60CD0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7" name="矩形 56">
            <a:hlinkClick r:id="rId22" action="ppaction://hlinksldjump"/>
            <a:extLst>
              <a:ext uri="{FF2B5EF4-FFF2-40B4-BE49-F238E27FC236}">
                <a16:creationId xmlns:a16="http://schemas.microsoft.com/office/drawing/2014/main" id="{9104A2BF-7B51-38EE-F36C-AA015455C6A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435286" y="264489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10:00 – 10:30</a:t>
            </a:r>
          </a:p>
        </p:txBody>
      </p:sp>
      <p:sp>
        <p:nvSpPr>
          <p:cNvPr id="56" name="矩形 55">
            <a:hlinkClick r:id="rId22" action="ppaction://hlinksldjump"/>
            <a:extLst>
              <a:ext uri="{FF2B5EF4-FFF2-40B4-BE49-F238E27FC236}">
                <a16:creationId xmlns:a16="http://schemas.microsoft.com/office/drawing/2014/main" id="{437FF7F5-AFA9-D022-3D1A-3A5EEF90CAF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79510" y="264489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5" name="矩形 54">
            <a:hlinkClick r:id="rId22" action="ppaction://hlinksldjump"/>
            <a:extLst>
              <a:ext uri="{FF2B5EF4-FFF2-40B4-BE49-F238E27FC236}">
                <a16:creationId xmlns:a16="http://schemas.microsoft.com/office/drawing/2014/main" id="{AA5C548C-BDA8-9107-BBCD-B352C09A4C2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264489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Multi-stage Unsupervised Methods</a:t>
            </a:r>
          </a:p>
        </p:txBody>
      </p:sp>
      <p:sp>
        <p:nvSpPr>
          <p:cNvPr id="54" name="矩形 53">
            <a:hlinkClick r:id="rId22" action="ppaction://hlinksldjump"/>
            <a:extLst>
              <a:ext uri="{FF2B5EF4-FFF2-40B4-BE49-F238E27FC236}">
                <a16:creationId xmlns:a16="http://schemas.microsoft.com/office/drawing/2014/main" id="{33763901-060B-DE38-31BF-BF301A6A4D9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E2B5FC5-7422-D037-3998-4413EDD7DB7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2" name="矩形 51">
            <a:hlinkClick r:id="rId23" action="ppaction://hlinksldjump"/>
            <a:extLst>
              <a:ext uri="{FF2B5EF4-FFF2-40B4-BE49-F238E27FC236}">
                <a16:creationId xmlns:a16="http://schemas.microsoft.com/office/drawing/2014/main" id="{F0E083A5-83FA-271D-D413-ECAF8CA4C8A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435286" y="218128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09:30 – 10:00</a:t>
            </a:r>
          </a:p>
        </p:txBody>
      </p:sp>
      <p:sp>
        <p:nvSpPr>
          <p:cNvPr id="51" name="矩形 50">
            <a:hlinkClick r:id="rId23" action="ppaction://hlinksldjump"/>
            <a:extLst>
              <a:ext uri="{FF2B5EF4-FFF2-40B4-BE49-F238E27FC236}">
                <a16:creationId xmlns:a16="http://schemas.microsoft.com/office/drawing/2014/main" id="{52198C8D-14F3-7D95-26A4-90584DA12CB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479510" y="218128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0" name="矩形 49">
            <a:hlinkClick r:id="rId23" action="ppaction://hlinksldjump"/>
            <a:extLst>
              <a:ext uri="{FF2B5EF4-FFF2-40B4-BE49-F238E27FC236}">
                <a16:creationId xmlns:a16="http://schemas.microsoft.com/office/drawing/2014/main" id="{02A45DC1-85E8-2A13-C1E6-212B9E01D6A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18128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Unsupervised Methods</a:t>
            </a:r>
          </a:p>
        </p:txBody>
      </p:sp>
      <p:sp>
        <p:nvSpPr>
          <p:cNvPr id="49" name="矩形 48">
            <a:hlinkClick r:id="rId23" action="ppaction://hlinksldjump"/>
            <a:extLst>
              <a:ext uri="{FF2B5EF4-FFF2-40B4-BE49-F238E27FC236}">
                <a16:creationId xmlns:a16="http://schemas.microsoft.com/office/drawing/2014/main" id="{75994D45-8117-AFAD-02AE-FBDD56B6238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矩形 47">
            <a:hlinkClick r:id="rId24" action="ppaction://hlinksldjump"/>
            <a:extLst>
              <a:ext uri="{FF2B5EF4-FFF2-40B4-BE49-F238E27FC236}">
                <a16:creationId xmlns:a16="http://schemas.microsoft.com/office/drawing/2014/main" id="{F590BC9D-4106-0149-85FE-0574A284353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435286" y="171767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09:00 – 09:30</a:t>
            </a:r>
          </a:p>
        </p:txBody>
      </p:sp>
      <p:sp>
        <p:nvSpPr>
          <p:cNvPr id="47" name="矩形 46">
            <a:hlinkClick r:id="rId24" action="ppaction://hlinksldjump"/>
            <a:extLst>
              <a:ext uri="{FF2B5EF4-FFF2-40B4-BE49-F238E27FC236}">
                <a16:creationId xmlns:a16="http://schemas.microsoft.com/office/drawing/2014/main" id="{F933DEEF-4CA5-4A3C-C492-8968A901FE8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479510" y="171767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6" name="矩形 45">
            <a:hlinkClick r:id="rId24" action="ppaction://hlinksldjump"/>
            <a:extLst>
              <a:ext uri="{FF2B5EF4-FFF2-40B4-BE49-F238E27FC236}">
                <a16:creationId xmlns:a16="http://schemas.microsoft.com/office/drawing/2014/main" id="{5F3B52CC-95CC-D8D3-AC31-EAAE6591D1F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171767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Photometric Consistency Assumption</a:t>
            </a:r>
          </a:p>
        </p:txBody>
      </p:sp>
      <p:sp>
        <p:nvSpPr>
          <p:cNvPr id="45" name="矩形 44">
            <a:hlinkClick r:id="rId24" action="ppaction://hlinksldjump"/>
            <a:extLst>
              <a:ext uri="{FF2B5EF4-FFF2-40B4-BE49-F238E27FC236}">
                <a16:creationId xmlns:a16="http://schemas.microsoft.com/office/drawing/2014/main" id="{396F9DE0-DDD0-6B72-FF74-87AA1EB1327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标题 43">
            <a:extLst>
              <a:ext uri="{FF2B5EF4-FFF2-40B4-BE49-F238E27FC236}">
                <a16:creationId xmlns:a16="http://schemas.microsoft.com/office/drawing/2014/main" id="{2840A126-ABEA-5424-B602-27B2EE9AE8D6}"/>
              </a:ext>
            </a:extLst>
          </p:cNvPr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/>
        <p:txBody>
          <a:bodyPr/>
          <a:lstStyle/>
          <a:p>
            <a:r>
              <a:rPr lang="en-US"/>
              <a:t>Unsupervised &amp; Semi-supervised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5527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hlinkClick r:id="rId21" action="ppaction://hlinksldjump"/>
            <a:extLst>
              <a:ext uri="{FF2B5EF4-FFF2-40B4-BE49-F238E27FC236}">
                <a16:creationId xmlns:a16="http://schemas.microsoft.com/office/drawing/2014/main" id="{9023F537-1ACE-3B62-2A02-0D86B7D0B63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435286" y="310850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10:30 – 11:00</a:t>
            </a:r>
          </a:p>
        </p:txBody>
      </p:sp>
      <p:sp>
        <p:nvSpPr>
          <p:cNvPr id="60" name="矩形 59">
            <a:hlinkClick r:id="rId21" action="ppaction://hlinksldjump"/>
            <a:extLst>
              <a:ext uri="{FF2B5EF4-FFF2-40B4-BE49-F238E27FC236}">
                <a16:creationId xmlns:a16="http://schemas.microsoft.com/office/drawing/2014/main" id="{C48DF6E1-FB92-0708-37CB-66A9929C27A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79510" y="310850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9" name="矩形 58">
            <a:hlinkClick r:id="rId21" action="ppaction://hlinksldjump"/>
            <a:extLst>
              <a:ext uri="{FF2B5EF4-FFF2-40B4-BE49-F238E27FC236}">
                <a16:creationId xmlns:a16="http://schemas.microsoft.com/office/drawing/2014/main" id="{6B4A97DA-4F26-58B4-B4CB-65A41B68D93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310850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Semi-supervised Methods</a:t>
            </a:r>
          </a:p>
        </p:txBody>
      </p:sp>
      <p:sp>
        <p:nvSpPr>
          <p:cNvPr id="58" name="矩形 57">
            <a:hlinkClick r:id="rId21" action="ppaction://hlinksldjump"/>
            <a:extLst>
              <a:ext uri="{FF2B5EF4-FFF2-40B4-BE49-F238E27FC236}">
                <a16:creationId xmlns:a16="http://schemas.microsoft.com/office/drawing/2014/main" id="{C11FC930-DF88-3A1B-0C16-DC9860C5D3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A8D44D7-983A-8F43-D4AF-3416BAA4BBC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6" name="矩形 55">
            <a:hlinkClick r:id="rId22" action="ppaction://hlinksldjump"/>
            <a:extLst>
              <a:ext uri="{FF2B5EF4-FFF2-40B4-BE49-F238E27FC236}">
                <a16:creationId xmlns:a16="http://schemas.microsoft.com/office/drawing/2014/main" id="{2AA22814-E294-5B10-6BD4-DC627539D68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435286" y="264489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10:00 – 10:30</a:t>
            </a:r>
          </a:p>
        </p:txBody>
      </p:sp>
      <p:sp>
        <p:nvSpPr>
          <p:cNvPr id="55" name="矩形 54">
            <a:hlinkClick r:id="rId22" action="ppaction://hlinksldjump"/>
            <a:extLst>
              <a:ext uri="{FF2B5EF4-FFF2-40B4-BE49-F238E27FC236}">
                <a16:creationId xmlns:a16="http://schemas.microsoft.com/office/drawing/2014/main" id="{B0937059-B80A-1720-2AA8-0DE7175193C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479510" y="264489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4" name="矩形 53">
            <a:hlinkClick r:id="rId22" action="ppaction://hlinksldjump"/>
            <a:extLst>
              <a:ext uri="{FF2B5EF4-FFF2-40B4-BE49-F238E27FC236}">
                <a16:creationId xmlns:a16="http://schemas.microsoft.com/office/drawing/2014/main" id="{BD2A7724-62D1-6988-CEC1-74A687C3B72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64489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Multi-stage Unsupervised Methods</a:t>
            </a:r>
          </a:p>
        </p:txBody>
      </p:sp>
      <p:sp>
        <p:nvSpPr>
          <p:cNvPr id="53" name="矩形 52">
            <a:hlinkClick r:id="rId22" action="ppaction://hlinksldjump"/>
            <a:extLst>
              <a:ext uri="{FF2B5EF4-FFF2-40B4-BE49-F238E27FC236}">
                <a16:creationId xmlns:a16="http://schemas.microsoft.com/office/drawing/2014/main" id="{E535B085-9AE9-0332-9362-8534D2B2CD6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2" name="矩形 51">
            <a:hlinkClick r:id="rId23" action="ppaction://hlinksldjump"/>
            <a:extLst>
              <a:ext uri="{FF2B5EF4-FFF2-40B4-BE49-F238E27FC236}">
                <a16:creationId xmlns:a16="http://schemas.microsoft.com/office/drawing/2014/main" id="{A85E9EB9-F5E8-99D6-68F2-D2C74365FEC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435286" y="218128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09:30 – 10:00</a:t>
            </a:r>
          </a:p>
        </p:txBody>
      </p:sp>
      <p:sp>
        <p:nvSpPr>
          <p:cNvPr id="51" name="矩形 50">
            <a:hlinkClick r:id="rId23" action="ppaction://hlinksldjump"/>
            <a:extLst>
              <a:ext uri="{FF2B5EF4-FFF2-40B4-BE49-F238E27FC236}">
                <a16:creationId xmlns:a16="http://schemas.microsoft.com/office/drawing/2014/main" id="{5804238D-063A-424B-C736-1C6593621C0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479510" y="218128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0" name="矩形 49">
            <a:hlinkClick r:id="rId23" action="ppaction://hlinksldjump"/>
            <a:extLst>
              <a:ext uri="{FF2B5EF4-FFF2-40B4-BE49-F238E27FC236}">
                <a16:creationId xmlns:a16="http://schemas.microsoft.com/office/drawing/2014/main" id="{75E272CA-816A-92F2-9BA5-8306B423D41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18128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Unsupervised Methods</a:t>
            </a:r>
          </a:p>
        </p:txBody>
      </p:sp>
      <p:sp>
        <p:nvSpPr>
          <p:cNvPr id="49" name="矩形 48">
            <a:hlinkClick r:id="rId23" action="ppaction://hlinksldjump"/>
            <a:extLst>
              <a:ext uri="{FF2B5EF4-FFF2-40B4-BE49-F238E27FC236}">
                <a16:creationId xmlns:a16="http://schemas.microsoft.com/office/drawing/2014/main" id="{D325DBB2-6755-5835-AAD9-3C203407934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矩形 47">
            <a:hlinkClick r:id="rId24" action="ppaction://hlinksldjump"/>
            <a:extLst>
              <a:ext uri="{FF2B5EF4-FFF2-40B4-BE49-F238E27FC236}">
                <a16:creationId xmlns:a16="http://schemas.microsoft.com/office/drawing/2014/main" id="{AA3D2FA2-29AD-A968-F68E-7F8B5102A3D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435286" y="171767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09:00 – 09:30</a:t>
            </a:r>
          </a:p>
        </p:txBody>
      </p:sp>
      <p:sp>
        <p:nvSpPr>
          <p:cNvPr id="47" name="矩形 46">
            <a:hlinkClick r:id="rId24" action="ppaction://hlinksldjump"/>
            <a:extLst>
              <a:ext uri="{FF2B5EF4-FFF2-40B4-BE49-F238E27FC236}">
                <a16:creationId xmlns:a16="http://schemas.microsoft.com/office/drawing/2014/main" id="{DDE0C24C-D164-6C10-5584-64ED38FBFDC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479510" y="171767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6" name="矩形 45">
            <a:hlinkClick r:id="rId24" action="ppaction://hlinksldjump"/>
            <a:extLst>
              <a:ext uri="{FF2B5EF4-FFF2-40B4-BE49-F238E27FC236}">
                <a16:creationId xmlns:a16="http://schemas.microsoft.com/office/drawing/2014/main" id="{03383615-A28D-8C2B-C58C-934DA8C7600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171767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Photometric Consistency Assumption</a:t>
            </a:r>
          </a:p>
        </p:txBody>
      </p:sp>
      <p:sp>
        <p:nvSpPr>
          <p:cNvPr id="45" name="矩形 44">
            <a:hlinkClick r:id="rId24" action="ppaction://hlinksldjump"/>
            <a:extLst>
              <a:ext uri="{FF2B5EF4-FFF2-40B4-BE49-F238E27FC236}">
                <a16:creationId xmlns:a16="http://schemas.microsoft.com/office/drawing/2014/main" id="{E7A20D0F-DDBF-C8CF-D04D-6F53748A953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标题 43">
            <a:extLst>
              <a:ext uri="{FF2B5EF4-FFF2-40B4-BE49-F238E27FC236}">
                <a16:creationId xmlns:a16="http://schemas.microsoft.com/office/drawing/2014/main" id="{96831F26-AEBC-E433-0608-7EB830D60FD4}"/>
              </a:ext>
            </a:extLst>
          </p:cNvPr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/>
        <p:txBody>
          <a:bodyPr/>
          <a:lstStyle/>
          <a:p>
            <a:r>
              <a:rPr lang="en-US"/>
              <a:t>Unsupervised &amp; Semi-supervised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2760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C4840FE7-7422-C45E-3575-EE9CE395B0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0" name="矩形 59">
            <a:hlinkClick r:id="rId21" action="ppaction://hlinksldjump"/>
            <a:extLst>
              <a:ext uri="{FF2B5EF4-FFF2-40B4-BE49-F238E27FC236}">
                <a16:creationId xmlns:a16="http://schemas.microsoft.com/office/drawing/2014/main" id="{C0C1B71B-0729-107E-D310-8429B29527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35286" y="310850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10:30 – 11:00</a:t>
            </a:r>
          </a:p>
        </p:txBody>
      </p:sp>
      <p:sp>
        <p:nvSpPr>
          <p:cNvPr id="59" name="矩形 58">
            <a:hlinkClick r:id="rId21" action="ppaction://hlinksldjump"/>
            <a:extLst>
              <a:ext uri="{FF2B5EF4-FFF2-40B4-BE49-F238E27FC236}">
                <a16:creationId xmlns:a16="http://schemas.microsoft.com/office/drawing/2014/main" id="{18FE461B-BF62-C3C4-23FF-D52FDE89340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79510" y="310850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8" name="矩形 57">
            <a:hlinkClick r:id="rId21" action="ppaction://hlinksldjump"/>
            <a:extLst>
              <a:ext uri="{FF2B5EF4-FFF2-40B4-BE49-F238E27FC236}">
                <a16:creationId xmlns:a16="http://schemas.microsoft.com/office/drawing/2014/main" id="{704B19C1-7ABE-CA0E-5A45-E99B2B24468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310850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Semi-supervised Methods</a:t>
            </a:r>
          </a:p>
        </p:txBody>
      </p:sp>
      <p:sp>
        <p:nvSpPr>
          <p:cNvPr id="57" name="矩形 56">
            <a:hlinkClick r:id="rId21" action="ppaction://hlinksldjump"/>
            <a:extLst>
              <a:ext uri="{FF2B5EF4-FFF2-40B4-BE49-F238E27FC236}">
                <a16:creationId xmlns:a16="http://schemas.microsoft.com/office/drawing/2014/main" id="{EE0A8582-E810-C0C5-A526-975D547B3D9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6" name="矩形 55">
            <a:hlinkClick r:id="rId22" action="ppaction://hlinksldjump"/>
            <a:extLst>
              <a:ext uri="{FF2B5EF4-FFF2-40B4-BE49-F238E27FC236}">
                <a16:creationId xmlns:a16="http://schemas.microsoft.com/office/drawing/2014/main" id="{D962FB8F-BF24-B2E9-7892-F64185EDACE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435286" y="264489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10:00 – 10:30</a:t>
            </a:r>
          </a:p>
        </p:txBody>
      </p:sp>
      <p:sp>
        <p:nvSpPr>
          <p:cNvPr id="55" name="矩形 54">
            <a:hlinkClick r:id="rId22" action="ppaction://hlinksldjump"/>
            <a:extLst>
              <a:ext uri="{FF2B5EF4-FFF2-40B4-BE49-F238E27FC236}">
                <a16:creationId xmlns:a16="http://schemas.microsoft.com/office/drawing/2014/main" id="{BB52A0CA-C1FA-30CA-799F-6075D3BD972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479510" y="264489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4" name="矩形 53">
            <a:hlinkClick r:id="rId22" action="ppaction://hlinksldjump"/>
            <a:extLst>
              <a:ext uri="{FF2B5EF4-FFF2-40B4-BE49-F238E27FC236}">
                <a16:creationId xmlns:a16="http://schemas.microsoft.com/office/drawing/2014/main" id="{8E326854-69D5-4559-53F2-AF17E8A904F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64489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Multi-stage Unsupervised Methods</a:t>
            </a:r>
          </a:p>
        </p:txBody>
      </p:sp>
      <p:sp>
        <p:nvSpPr>
          <p:cNvPr id="53" name="矩形 52">
            <a:hlinkClick r:id="rId22" action="ppaction://hlinksldjump"/>
            <a:extLst>
              <a:ext uri="{FF2B5EF4-FFF2-40B4-BE49-F238E27FC236}">
                <a16:creationId xmlns:a16="http://schemas.microsoft.com/office/drawing/2014/main" id="{D61A4BA4-28E7-D328-E049-9AF38704057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2" name="矩形 51">
            <a:hlinkClick r:id="rId23" action="ppaction://hlinksldjump"/>
            <a:extLst>
              <a:ext uri="{FF2B5EF4-FFF2-40B4-BE49-F238E27FC236}">
                <a16:creationId xmlns:a16="http://schemas.microsoft.com/office/drawing/2014/main" id="{F071392A-8056-E180-4BB0-F4DBB46BCCE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435286" y="218128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09:30 – 10:00</a:t>
            </a:r>
          </a:p>
        </p:txBody>
      </p:sp>
      <p:sp>
        <p:nvSpPr>
          <p:cNvPr id="51" name="矩形 50">
            <a:hlinkClick r:id="rId23" action="ppaction://hlinksldjump"/>
            <a:extLst>
              <a:ext uri="{FF2B5EF4-FFF2-40B4-BE49-F238E27FC236}">
                <a16:creationId xmlns:a16="http://schemas.microsoft.com/office/drawing/2014/main" id="{3D402946-2B3D-C996-DD4D-9E462D4B697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479510" y="218128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0" name="矩形 49">
            <a:hlinkClick r:id="rId23" action="ppaction://hlinksldjump"/>
            <a:extLst>
              <a:ext uri="{FF2B5EF4-FFF2-40B4-BE49-F238E27FC236}">
                <a16:creationId xmlns:a16="http://schemas.microsoft.com/office/drawing/2014/main" id="{B558AB39-453E-3554-F342-2733641FFDE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18128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End-to-end Unsupervised Methods</a:t>
            </a:r>
          </a:p>
        </p:txBody>
      </p:sp>
      <p:sp>
        <p:nvSpPr>
          <p:cNvPr id="49" name="矩形 48">
            <a:hlinkClick r:id="rId23" action="ppaction://hlinksldjump"/>
            <a:extLst>
              <a:ext uri="{FF2B5EF4-FFF2-40B4-BE49-F238E27FC236}">
                <a16:creationId xmlns:a16="http://schemas.microsoft.com/office/drawing/2014/main" id="{9A839AB0-F535-7903-4BED-3917A5B6ED5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矩形 47">
            <a:hlinkClick r:id="rId24" action="ppaction://hlinksldjump"/>
            <a:extLst>
              <a:ext uri="{FF2B5EF4-FFF2-40B4-BE49-F238E27FC236}">
                <a16:creationId xmlns:a16="http://schemas.microsoft.com/office/drawing/2014/main" id="{09E75D92-D38B-82B2-AB7E-1092C2274B9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435286" y="1717675"/>
            <a:ext cx="116378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09:00 – 09:30</a:t>
            </a:r>
          </a:p>
        </p:txBody>
      </p:sp>
      <p:sp>
        <p:nvSpPr>
          <p:cNvPr id="47" name="矩形 46">
            <a:hlinkClick r:id="rId24" action="ppaction://hlinksldjump"/>
            <a:extLst>
              <a:ext uri="{FF2B5EF4-FFF2-40B4-BE49-F238E27FC236}">
                <a16:creationId xmlns:a16="http://schemas.microsoft.com/office/drawing/2014/main" id="{B8841400-3FBB-7C64-F212-BEEE8EA5478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479510" y="1717675"/>
            <a:ext cx="65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6" name="矩形 45">
            <a:hlinkClick r:id="rId24" action="ppaction://hlinksldjump"/>
            <a:extLst>
              <a:ext uri="{FF2B5EF4-FFF2-40B4-BE49-F238E27FC236}">
                <a16:creationId xmlns:a16="http://schemas.microsoft.com/office/drawing/2014/main" id="{54DF5DEF-7D21-D77B-E4B2-BC0F5EDFC90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1717675"/>
            <a:ext cx="354584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Photometric Consistency Assumption</a:t>
            </a:r>
          </a:p>
        </p:txBody>
      </p:sp>
      <p:sp>
        <p:nvSpPr>
          <p:cNvPr id="45" name="矩形 44">
            <a:hlinkClick r:id="rId24" action="ppaction://hlinksldjump"/>
            <a:extLst>
              <a:ext uri="{FF2B5EF4-FFF2-40B4-BE49-F238E27FC236}">
                <a16:creationId xmlns:a16="http://schemas.microsoft.com/office/drawing/2014/main" id="{741995AB-91F1-B515-970E-8AFE779943A2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标题 43">
            <a:extLst>
              <a:ext uri="{FF2B5EF4-FFF2-40B4-BE49-F238E27FC236}">
                <a16:creationId xmlns:a16="http://schemas.microsoft.com/office/drawing/2014/main" id="{0AA68CE3-C8C4-5BCC-7D89-FE29F441BB0B}"/>
              </a:ext>
            </a:extLst>
          </p:cNvPr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/>
        <p:txBody>
          <a:bodyPr/>
          <a:lstStyle/>
          <a:p>
            <a:r>
              <a:rPr lang="en-US"/>
              <a:t>Unsupervised &amp; Semi-supervised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405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hlinkClick r:id="rId16" action="ppaction://hlinksldjump"/>
            <a:extLst>
              <a:ext uri="{FF2B5EF4-FFF2-40B4-BE49-F238E27FC236}">
                <a16:creationId xmlns:a16="http://schemas.microsoft.com/office/drawing/2014/main" id="{8E75468D-03A7-389F-DE0B-D123D9E96F1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45" name="矩形 44">
            <a:hlinkClick r:id="rId16" action="ppaction://hlinksldjump"/>
            <a:extLst>
              <a:ext uri="{FF2B5EF4-FFF2-40B4-BE49-F238E27FC236}">
                <a16:creationId xmlns:a16="http://schemas.microsoft.com/office/drawing/2014/main" id="{D3E90A3F-19F5-2B9B-5906-35D8F42EA7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Large Feed-forward Methods</a:t>
            </a:r>
          </a:p>
        </p:txBody>
      </p:sp>
      <p:sp>
        <p:nvSpPr>
          <p:cNvPr id="44" name="矩形 43">
            <a:hlinkClick r:id="rId16" action="ppaction://hlinksldjump"/>
            <a:extLst>
              <a:ext uri="{FF2B5EF4-FFF2-40B4-BE49-F238E27FC236}">
                <a16:creationId xmlns:a16="http://schemas.microsoft.com/office/drawing/2014/main" id="{9CFD0C3E-122C-A166-C155-FFDA7EE9ECE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3" name="矩形 42">
            <a:hlinkClick r:id="rId17" action="ppaction://hlinksldjump"/>
            <a:extLst>
              <a:ext uri="{FF2B5EF4-FFF2-40B4-BE49-F238E27FC236}">
                <a16:creationId xmlns:a16="http://schemas.microsoft.com/office/drawing/2014/main" id="{F71C6B59-2DBB-53A9-8C16-0D0E98E1352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42" name="矩形 41">
            <a:hlinkClick r:id="rId17" action="ppaction://hlinksldjump"/>
            <a:extLst>
              <a:ext uri="{FF2B5EF4-FFF2-40B4-BE49-F238E27FC236}">
                <a16:creationId xmlns:a16="http://schemas.microsoft.com/office/drawing/2014/main" id="{54EF7A38-6C87-58E4-C66B-7CE32321A39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64489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3DGaussian Splatting-based Methods</a:t>
            </a:r>
          </a:p>
        </p:txBody>
      </p:sp>
      <p:sp>
        <p:nvSpPr>
          <p:cNvPr id="41" name="矩形 40">
            <a:hlinkClick r:id="rId17" action="ppaction://hlinksldjump"/>
            <a:extLst>
              <a:ext uri="{FF2B5EF4-FFF2-40B4-BE49-F238E27FC236}">
                <a16:creationId xmlns:a16="http://schemas.microsoft.com/office/drawing/2014/main" id="{C6304C13-8D53-6524-89BD-8A76080CF10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" name="矩形 39">
            <a:hlinkClick r:id="rId18" action="ppaction://hlinksldjump"/>
            <a:extLst>
              <a:ext uri="{FF2B5EF4-FFF2-40B4-BE49-F238E27FC236}">
                <a16:creationId xmlns:a16="http://schemas.microsoft.com/office/drawing/2014/main" id="{4B6C79E8-A9F5-B92B-F197-A359550F86B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39" name="矩形 38">
            <a:hlinkClick r:id="rId18" action="ppaction://hlinksldjump"/>
            <a:extLst>
              <a:ext uri="{FF2B5EF4-FFF2-40B4-BE49-F238E27FC236}">
                <a16:creationId xmlns:a16="http://schemas.microsoft.com/office/drawing/2014/main" id="{FD060953-62A9-8A47-4C9B-AD15B30FFCA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18128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NeRF-based Methods</a:t>
            </a:r>
          </a:p>
        </p:txBody>
      </p:sp>
      <p:sp>
        <p:nvSpPr>
          <p:cNvPr id="38" name="矩形 37">
            <a:hlinkClick r:id="rId18" action="ppaction://hlinksldjump"/>
            <a:extLst>
              <a:ext uri="{FF2B5EF4-FFF2-40B4-BE49-F238E27FC236}">
                <a16:creationId xmlns:a16="http://schemas.microsoft.com/office/drawing/2014/main" id="{8D0059DD-9DEB-5C7F-4B4F-C70A8519AF6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" name="矩形 36">
            <a:hlinkClick r:id="rId19" action="ppaction://hlinksldjump"/>
            <a:extLst>
              <a:ext uri="{FF2B5EF4-FFF2-40B4-BE49-F238E27FC236}">
                <a16:creationId xmlns:a16="http://schemas.microsoft.com/office/drawing/2014/main" id="{A5E2C6B5-68E7-E836-5116-AA27A5389AA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36" name="矩形 35">
            <a:hlinkClick r:id="rId19" action="ppaction://hlinksldjump"/>
            <a:extLst>
              <a:ext uri="{FF2B5EF4-FFF2-40B4-BE49-F238E27FC236}">
                <a16:creationId xmlns:a16="http://schemas.microsoft.com/office/drawing/2014/main" id="{88337397-AD7A-AF50-591E-A4C6BCB5705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171767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Voxel-based Methods</a:t>
            </a:r>
          </a:p>
        </p:txBody>
      </p:sp>
      <p:sp>
        <p:nvSpPr>
          <p:cNvPr id="35" name="矩形 34">
            <a:hlinkClick r:id="rId19" action="ppaction://hlinksldjump"/>
            <a:extLst>
              <a:ext uri="{FF2B5EF4-FFF2-40B4-BE49-F238E27FC236}">
                <a16:creationId xmlns:a16="http://schemas.microsoft.com/office/drawing/2014/main" id="{13DC0038-41A4-018F-AB88-04C869ABC5D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标题 33">
            <a:extLst>
              <a:ext uri="{FF2B5EF4-FFF2-40B4-BE49-F238E27FC236}">
                <a16:creationId xmlns:a16="http://schemas.microsoft.com/office/drawing/2014/main" id="{CD7BEB37-192C-DED3-649C-8CCF967E1BED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en-US"/>
              <a:t>None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7446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hlinkClick r:id="rId17" action="ppaction://hlinksldjump"/>
            <a:extLst>
              <a:ext uri="{FF2B5EF4-FFF2-40B4-BE49-F238E27FC236}">
                <a16:creationId xmlns:a16="http://schemas.microsoft.com/office/drawing/2014/main" id="{20BB2A73-C51F-9B19-0F37-26606B6235C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48" name="矩形 47">
            <a:hlinkClick r:id="rId17" action="ppaction://hlinksldjump"/>
            <a:extLst>
              <a:ext uri="{FF2B5EF4-FFF2-40B4-BE49-F238E27FC236}">
                <a16:creationId xmlns:a16="http://schemas.microsoft.com/office/drawing/2014/main" id="{06BB83FD-4950-A5F8-1401-609B2A77B3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Large Feed-forward Methods</a:t>
            </a:r>
          </a:p>
        </p:txBody>
      </p:sp>
      <p:sp>
        <p:nvSpPr>
          <p:cNvPr id="47" name="矩形 46">
            <a:hlinkClick r:id="rId17" action="ppaction://hlinksldjump"/>
            <a:extLst>
              <a:ext uri="{FF2B5EF4-FFF2-40B4-BE49-F238E27FC236}">
                <a16:creationId xmlns:a16="http://schemas.microsoft.com/office/drawing/2014/main" id="{EF874B59-E034-E114-38F0-0164C867904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矩形 45">
            <a:hlinkClick r:id="rId18" action="ppaction://hlinksldjump"/>
            <a:extLst>
              <a:ext uri="{FF2B5EF4-FFF2-40B4-BE49-F238E27FC236}">
                <a16:creationId xmlns:a16="http://schemas.microsoft.com/office/drawing/2014/main" id="{ECC09060-6D7F-1B04-7CF2-629C4F138FE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45" name="矩形 44">
            <a:hlinkClick r:id="rId18" action="ppaction://hlinksldjump"/>
            <a:extLst>
              <a:ext uri="{FF2B5EF4-FFF2-40B4-BE49-F238E27FC236}">
                <a16:creationId xmlns:a16="http://schemas.microsoft.com/office/drawing/2014/main" id="{25570C5A-8DCC-B14A-43B0-9F40DBC29E0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64489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3DGaussian Splatting-based Methods</a:t>
            </a:r>
          </a:p>
        </p:txBody>
      </p:sp>
      <p:sp>
        <p:nvSpPr>
          <p:cNvPr id="44" name="矩形 43">
            <a:hlinkClick r:id="rId18" action="ppaction://hlinksldjump"/>
            <a:extLst>
              <a:ext uri="{FF2B5EF4-FFF2-40B4-BE49-F238E27FC236}">
                <a16:creationId xmlns:a16="http://schemas.microsoft.com/office/drawing/2014/main" id="{C5AD85D1-F80C-3626-CDA7-B53F7FAFAF6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矩形 42">
            <a:hlinkClick r:id="rId19" action="ppaction://hlinksldjump"/>
            <a:extLst>
              <a:ext uri="{FF2B5EF4-FFF2-40B4-BE49-F238E27FC236}">
                <a16:creationId xmlns:a16="http://schemas.microsoft.com/office/drawing/2014/main" id="{82A2E407-5DB9-3865-FF58-26B853881B3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42" name="矩形 41">
            <a:hlinkClick r:id="rId19" action="ppaction://hlinksldjump"/>
            <a:extLst>
              <a:ext uri="{FF2B5EF4-FFF2-40B4-BE49-F238E27FC236}">
                <a16:creationId xmlns:a16="http://schemas.microsoft.com/office/drawing/2014/main" id="{0D63E52C-9D28-46C2-B912-DA4E2422175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18128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NeRF-based Methods</a:t>
            </a:r>
          </a:p>
        </p:txBody>
      </p:sp>
      <p:sp>
        <p:nvSpPr>
          <p:cNvPr id="41" name="矩形 40">
            <a:hlinkClick r:id="rId19" action="ppaction://hlinksldjump"/>
            <a:extLst>
              <a:ext uri="{FF2B5EF4-FFF2-40B4-BE49-F238E27FC236}">
                <a16:creationId xmlns:a16="http://schemas.microsoft.com/office/drawing/2014/main" id="{46C36E27-6CBC-C4A4-E665-4AC34B282AB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9481362-02DF-6F77-A8B6-06DBB7A2549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9" name="矩形 38">
            <a:hlinkClick r:id="rId20" action="ppaction://hlinksldjump"/>
            <a:extLst>
              <a:ext uri="{FF2B5EF4-FFF2-40B4-BE49-F238E27FC236}">
                <a16:creationId xmlns:a16="http://schemas.microsoft.com/office/drawing/2014/main" id="{43288BCD-04B7-F61E-3A1F-BC5DC8DBE34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38" name="矩形 37">
            <a:hlinkClick r:id="rId20" action="ppaction://hlinksldjump"/>
            <a:extLst>
              <a:ext uri="{FF2B5EF4-FFF2-40B4-BE49-F238E27FC236}">
                <a16:creationId xmlns:a16="http://schemas.microsoft.com/office/drawing/2014/main" id="{503BE726-C314-AB13-2D78-A758728BB56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Voxel-based Methods</a:t>
            </a:r>
          </a:p>
        </p:txBody>
      </p:sp>
      <p:sp>
        <p:nvSpPr>
          <p:cNvPr id="37" name="矩形 36">
            <a:hlinkClick r:id="rId20" action="ppaction://hlinksldjump"/>
            <a:extLst>
              <a:ext uri="{FF2B5EF4-FFF2-40B4-BE49-F238E27FC236}">
                <a16:creationId xmlns:a16="http://schemas.microsoft.com/office/drawing/2014/main" id="{216D8897-D269-DAE0-3E50-11245A25F67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标题 35">
            <a:extLst>
              <a:ext uri="{FF2B5EF4-FFF2-40B4-BE49-F238E27FC236}">
                <a16:creationId xmlns:a16="http://schemas.microsoft.com/office/drawing/2014/main" id="{0A4F5DBA-B85B-5D34-F092-B51E8466D0B4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None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187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hlinkClick r:id="rId17" action="ppaction://hlinksldjump"/>
            <a:extLst>
              <a:ext uri="{FF2B5EF4-FFF2-40B4-BE49-F238E27FC236}">
                <a16:creationId xmlns:a16="http://schemas.microsoft.com/office/drawing/2014/main" id="{8601F076-4E89-D4F3-FC45-2BAE5B4EAA6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48" name="矩形 47">
            <a:hlinkClick r:id="rId17" action="ppaction://hlinksldjump"/>
            <a:extLst>
              <a:ext uri="{FF2B5EF4-FFF2-40B4-BE49-F238E27FC236}">
                <a16:creationId xmlns:a16="http://schemas.microsoft.com/office/drawing/2014/main" id="{2DF3E479-7F37-57D2-4E3D-6F2C23CE0C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Large Feed-forward Methods</a:t>
            </a:r>
          </a:p>
        </p:txBody>
      </p:sp>
      <p:sp>
        <p:nvSpPr>
          <p:cNvPr id="47" name="矩形 46">
            <a:hlinkClick r:id="rId17" action="ppaction://hlinksldjump"/>
            <a:extLst>
              <a:ext uri="{FF2B5EF4-FFF2-40B4-BE49-F238E27FC236}">
                <a16:creationId xmlns:a16="http://schemas.microsoft.com/office/drawing/2014/main" id="{75AB8D63-B7F4-98D9-D91F-46577AC76B0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矩形 45">
            <a:hlinkClick r:id="rId18" action="ppaction://hlinksldjump"/>
            <a:extLst>
              <a:ext uri="{FF2B5EF4-FFF2-40B4-BE49-F238E27FC236}">
                <a16:creationId xmlns:a16="http://schemas.microsoft.com/office/drawing/2014/main" id="{62F5A69E-79F0-3497-EBEA-3BDEAF55374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45" name="矩形 44">
            <a:hlinkClick r:id="rId18" action="ppaction://hlinksldjump"/>
            <a:extLst>
              <a:ext uri="{FF2B5EF4-FFF2-40B4-BE49-F238E27FC236}">
                <a16:creationId xmlns:a16="http://schemas.microsoft.com/office/drawing/2014/main" id="{D08C93EC-BE96-6031-04F6-E3556E271A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264489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3DGaussian Splatting-based Methods</a:t>
            </a:r>
          </a:p>
        </p:txBody>
      </p:sp>
      <p:sp>
        <p:nvSpPr>
          <p:cNvPr id="44" name="矩形 43">
            <a:hlinkClick r:id="rId18" action="ppaction://hlinksldjump"/>
            <a:extLst>
              <a:ext uri="{FF2B5EF4-FFF2-40B4-BE49-F238E27FC236}">
                <a16:creationId xmlns:a16="http://schemas.microsoft.com/office/drawing/2014/main" id="{B15E1550-94D0-D1CD-7891-F892873AFDE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2F7220B-C63C-EF9B-2A3A-C24E1BF4A16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2" name="矩形 41">
            <a:hlinkClick r:id="rId19" action="ppaction://hlinksldjump"/>
            <a:extLst>
              <a:ext uri="{FF2B5EF4-FFF2-40B4-BE49-F238E27FC236}">
                <a16:creationId xmlns:a16="http://schemas.microsoft.com/office/drawing/2014/main" id="{A3FB7D92-862A-A718-9854-FC2E5180087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41" name="矩形 40">
            <a:hlinkClick r:id="rId19" action="ppaction://hlinksldjump"/>
            <a:extLst>
              <a:ext uri="{FF2B5EF4-FFF2-40B4-BE49-F238E27FC236}">
                <a16:creationId xmlns:a16="http://schemas.microsoft.com/office/drawing/2014/main" id="{9B88C486-440A-866C-37F2-99F5ED63B10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18128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NeRF-based Methods</a:t>
            </a:r>
          </a:p>
        </p:txBody>
      </p:sp>
      <p:sp>
        <p:nvSpPr>
          <p:cNvPr id="40" name="矩形 39">
            <a:hlinkClick r:id="rId19" action="ppaction://hlinksldjump"/>
            <a:extLst>
              <a:ext uri="{FF2B5EF4-FFF2-40B4-BE49-F238E27FC236}">
                <a16:creationId xmlns:a16="http://schemas.microsoft.com/office/drawing/2014/main" id="{D5CFAC99-BAF0-D794-0756-30FE1A7F5BE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矩形 38">
            <a:hlinkClick r:id="rId20" action="ppaction://hlinksldjump"/>
            <a:extLst>
              <a:ext uri="{FF2B5EF4-FFF2-40B4-BE49-F238E27FC236}">
                <a16:creationId xmlns:a16="http://schemas.microsoft.com/office/drawing/2014/main" id="{03316500-FC9D-980C-DBD5-3A5BE64AF68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38" name="矩形 37">
            <a:hlinkClick r:id="rId20" action="ppaction://hlinksldjump"/>
            <a:extLst>
              <a:ext uri="{FF2B5EF4-FFF2-40B4-BE49-F238E27FC236}">
                <a16:creationId xmlns:a16="http://schemas.microsoft.com/office/drawing/2014/main" id="{E89B8228-6D72-31FE-4DB9-47AAAADCB66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Voxel-based Methods</a:t>
            </a:r>
          </a:p>
        </p:txBody>
      </p:sp>
      <p:sp>
        <p:nvSpPr>
          <p:cNvPr id="37" name="矩形 36">
            <a:hlinkClick r:id="rId20" action="ppaction://hlinksldjump"/>
            <a:extLst>
              <a:ext uri="{FF2B5EF4-FFF2-40B4-BE49-F238E27FC236}">
                <a16:creationId xmlns:a16="http://schemas.microsoft.com/office/drawing/2014/main" id="{F5F1B383-3CF6-07B3-343D-188C19D9296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标题 35">
            <a:extLst>
              <a:ext uri="{FF2B5EF4-FFF2-40B4-BE49-F238E27FC236}">
                <a16:creationId xmlns:a16="http://schemas.microsoft.com/office/drawing/2014/main" id="{9F7247B1-5D89-1D5C-0242-3165C5337E37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None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1451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hlinkClick r:id="rId17" action="ppaction://hlinksldjump"/>
            <a:extLst>
              <a:ext uri="{FF2B5EF4-FFF2-40B4-BE49-F238E27FC236}">
                <a16:creationId xmlns:a16="http://schemas.microsoft.com/office/drawing/2014/main" id="{C2A1E6E8-8A35-AB7E-B489-18F7FD45905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48" name="矩形 47">
            <a:hlinkClick r:id="rId17" action="ppaction://hlinksldjump"/>
            <a:extLst>
              <a:ext uri="{FF2B5EF4-FFF2-40B4-BE49-F238E27FC236}">
                <a16:creationId xmlns:a16="http://schemas.microsoft.com/office/drawing/2014/main" id="{6ABFA09B-414F-C9DC-D830-F4865A371D3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10850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Large Feed-forward Methods</a:t>
            </a:r>
          </a:p>
        </p:txBody>
      </p:sp>
      <p:sp>
        <p:nvSpPr>
          <p:cNvPr id="47" name="矩形 46">
            <a:hlinkClick r:id="rId17" action="ppaction://hlinksldjump"/>
            <a:extLst>
              <a:ext uri="{FF2B5EF4-FFF2-40B4-BE49-F238E27FC236}">
                <a16:creationId xmlns:a16="http://schemas.microsoft.com/office/drawing/2014/main" id="{B1B550AE-01FB-5AD6-7892-F3C1862195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6E17642-02C0-24B5-5711-D0FFA2FC14E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5" name="矩形 44">
            <a:hlinkClick r:id="rId18" action="ppaction://hlinksldjump"/>
            <a:extLst>
              <a:ext uri="{FF2B5EF4-FFF2-40B4-BE49-F238E27FC236}">
                <a16:creationId xmlns:a16="http://schemas.microsoft.com/office/drawing/2014/main" id="{49C72C94-AC72-17A1-2640-B7E92F2A130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44" name="矩形 43">
            <a:hlinkClick r:id="rId18" action="ppaction://hlinksldjump"/>
            <a:extLst>
              <a:ext uri="{FF2B5EF4-FFF2-40B4-BE49-F238E27FC236}">
                <a16:creationId xmlns:a16="http://schemas.microsoft.com/office/drawing/2014/main" id="{CD532242-AF6C-CDEF-6005-C0C9C59B783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264489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3DGaussian Splatting-based Methods</a:t>
            </a:r>
          </a:p>
        </p:txBody>
      </p:sp>
      <p:sp>
        <p:nvSpPr>
          <p:cNvPr id="43" name="矩形 42">
            <a:hlinkClick r:id="rId18" action="ppaction://hlinksldjump"/>
            <a:extLst>
              <a:ext uri="{FF2B5EF4-FFF2-40B4-BE49-F238E27FC236}">
                <a16:creationId xmlns:a16="http://schemas.microsoft.com/office/drawing/2014/main" id="{32DF7F32-F225-1DB1-FE98-63B5144AC63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矩形 41">
            <a:hlinkClick r:id="rId19" action="ppaction://hlinksldjump"/>
            <a:extLst>
              <a:ext uri="{FF2B5EF4-FFF2-40B4-BE49-F238E27FC236}">
                <a16:creationId xmlns:a16="http://schemas.microsoft.com/office/drawing/2014/main" id="{6DA1F694-7F6F-62B5-CB99-F69C07AA72F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41" name="矩形 40">
            <a:hlinkClick r:id="rId19" action="ppaction://hlinksldjump"/>
            <a:extLst>
              <a:ext uri="{FF2B5EF4-FFF2-40B4-BE49-F238E27FC236}">
                <a16:creationId xmlns:a16="http://schemas.microsoft.com/office/drawing/2014/main" id="{38385C22-2638-CD1A-89F9-D50FFA64474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18128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NeRF-based Methods</a:t>
            </a:r>
          </a:p>
        </p:txBody>
      </p:sp>
      <p:sp>
        <p:nvSpPr>
          <p:cNvPr id="40" name="矩形 39">
            <a:hlinkClick r:id="rId19" action="ppaction://hlinksldjump"/>
            <a:extLst>
              <a:ext uri="{FF2B5EF4-FFF2-40B4-BE49-F238E27FC236}">
                <a16:creationId xmlns:a16="http://schemas.microsoft.com/office/drawing/2014/main" id="{07A28A00-C18D-4BBE-19EC-17DDCA33CB1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矩形 38">
            <a:hlinkClick r:id="rId20" action="ppaction://hlinksldjump"/>
            <a:extLst>
              <a:ext uri="{FF2B5EF4-FFF2-40B4-BE49-F238E27FC236}">
                <a16:creationId xmlns:a16="http://schemas.microsoft.com/office/drawing/2014/main" id="{393AE5F5-1BC4-691F-D632-4865005E9C9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38" name="矩形 37">
            <a:hlinkClick r:id="rId20" action="ppaction://hlinksldjump"/>
            <a:extLst>
              <a:ext uri="{FF2B5EF4-FFF2-40B4-BE49-F238E27FC236}">
                <a16:creationId xmlns:a16="http://schemas.microsoft.com/office/drawing/2014/main" id="{88E74165-E3B7-A613-AB56-10048E07797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Voxel-based Methods</a:t>
            </a:r>
          </a:p>
        </p:txBody>
      </p:sp>
      <p:sp>
        <p:nvSpPr>
          <p:cNvPr id="37" name="矩形 36">
            <a:hlinkClick r:id="rId20" action="ppaction://hlinksldjump"/>
            <a:extLst>
              <a:ext uri="{FF2B5EF4-FFF2-40B4-BE49-F238E27FC236}">
                <a16:creationId xmlns:a16="http://schemas.microsoft.com/office/drawing/2014/main" id="{E61AE012-6523-C776-B9C8-CCBFBE08659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标题 35">
            <a:extLst>
              <a:ext uri="{FF2B5EF4-FFF2-40B4-BE49-F238E27FC236}">
                <a16:creationId xmlns:a16="http://schemas.microsoft.com/office/drawing/2014/main" id="{13304EBC-53C8-AB31-E8B5-C7CB940AB120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None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202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hlinkClick r:id="rId23" action="ppaction://hlinksldjump"/>
            <a:extLst>
              <a:ext uri="{FF2B5EF4-FFF2-40B4-BE49-F238E27FC236}">
                <a16:creationId xmlns:a16="http://schemas.microsoft.com/office/drawing/2014/main" id="{195AFD78-4CC5-8951-EBBA-D9C9CCC41C0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2" name="矩形 91">
            <a:hlinkClick r:id="rId23" action="ppaction://hlinksldjump"/>
            <a:extLst>
              <a:ext uri="{FF2B5EF4-FFF2-40B4-BE49-F238E27FC236}">
                <a16:creationId xmlns:a16="http://schemas.microsoft.com/office/drawing/2014/main" id="{115F25D0-062E-7422-4B6F-8E67A07B126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03572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91" name="矩形 90">
            <a:hlinkClick r:id="rId23" action="ppaction://hlinksldjump"/>
            <a:extLst>
              <a:ext uri="{FF2B5EF4-FFF2-40B4-BE49-F238E27FC236}">
                <a16:creationId xmlns:a16="http://schemas.microsoft.com/office/drawing/2014/main" id="{D3D9CC4A-841E-3FD8-DDA6-415F124202F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0" name="矩形 89">
            <a:hlinkClick r:id="rId24" action="ppaction://hlinksldjump"/>
            <a:extLst>
              <a:ext uri="{FF2B5EF4-FFF2-40B4-BE49-F238E27FC236}">
                <a16:creationId xmlns:a16="http://schemas.microsoft.com/office/drawing/2014/main" id="{C1510702-2DFD-5C5B-8A60-2C8A8B96A64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89" name="矩形 88">
            <a:hlinkClick r:id="rId24" action="ppaction://hlinksldjump"/>
            <a:extLst>
              <a:ext uri="{FF2B5EF4-FFF2-40B4-BE49-F238E27FC236}">
                <a16:creationId xmlns:a16="http://schemas.microsoft.com/office/drawing/2014/main" id="{A11CC228-9010-6B2C-90A5-A1910043658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57211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Discussions</a:t>
            </a:r>
          </a:p>
        </p:txBody>
      </p:sp>
      <p:sp>
        <p:nvSpPr>
          <p:cNvPr id="88" name="矩形 87">
            <a:hlinkClick r:id="rId24" action="ppaction://hlinksldjump"/>
            <a:extLst>
              <a:ext uri="{FF2B5EF4-FFF2-40B4-BE49-F238E27FC236}">
                <a16:creationId xmlns:a16="http://schemas.microsoft.com/office/drawing/2014/main" id="{50B94668-D539-B868-4379-93007BE54CE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7" name="矩形 86">
            <a:hlinkClick r:id="rId25" action="ppaction://hlinksldjump"/>
            <a:extLst>
              <a:ext uri="{FF2B5EF4-FFF2-40B4-BE49-F238E27FC236}">
                <a16:creationId xmlns:a16="http://schemas.microsoft.com/office/drawing/2014/main" id="{8710A06B-F530-9175-1224-FE334826389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6" name="矩形 85">
            <a:hlinkClick r:id="rId25" action="ppaction://hlinksldjump"/>
            <a:extLst>
              <a:ext uri="{FF2B5EF4-FFF2-40B4-BE49-F238E27FC236}">
                <a16:creationId xmlns:a16="http://schemas.microsoft.com/office/drawing/2014/main" id="{16F35245-9E03-7553-AB11-1A797A83674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10850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None Depth Estimation</a:t>
            </a:r>
          </a:p>
        </p:txBody>
      </p:sp>
      <p:sp>
        <p:nvSpPr>
          <p:cNvPr id="85" name="矩形 84">
            <a:hlinkClick r:id="rId25" action="ppaction://hlinksldjump"/>
            <a:extLst>
              <a:ext uri="{FF2B5EF4-FFF2-40B4-BE49-F238E27FC236}">
                <a16:creationId xmlns:a16="http://schemas.microsoft.com/office/drawing/2014/main" id="{6DF451DC-1F8D-5272-AC1A-B6218DABCC8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4" name="矩形 83">
            <a:hlinkClick r:id="rId26" action="ppaction://hlinksldjump"/>
            <a:extLst>
              <a:ext uri="{FF2B5EF4-FFF2-40B4-BE49-F238E27FC236}">
                <a16:creationId xmlns:a16="http://schemas.microsoft.com/office/drawing/2014/main" id="{C3F05B22-5641-6010-EB46-7323AC27C73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3" name="矩形 82">
            <a:hlinkClick r:id="rId26" action="ppaction://hlinksldjump"/>
            <a:extLst>
              <a:ext uri="{FF2B5EF4-FFF2-40B4-BE49-F238E27FC236}">
                <a16:creationId xmlns:a16="http://schemas.microsoft.com/office/drawing/2014/main" id="{8AC185A0-F2D3-C24B-CA69-117DBC75C52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64489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82" name="矩形 81">
            <a:hlinkClick r:id="rId26" action="ppaction://hlinksldjump"/>
            <a:extLst>
              <a:ext uri="{FF2B5EF4-FFF2-40B4-BE49-F238E27FC236}">
                <a16:creationId xmlns:a16="http://schemas.microsoft.com/office/drawing/2014/main" id="{21370661-C666-4202-97FB-F0561E06F70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1" name="矩形 80">
            <a:hlinkClick r:id="rId27" action="ppaction://hlinksldjump"/>
            <a:extLst>
              <a:ext uri="{FF2B5EF4-FFF2-40B4-BE49-F238E27FC236}">
                <a16:creationId xmlns:a16="http://schemas.microsoft.com/office/drawing/2014/main" id="{D9C04ECC-0B5A-921E-9336-5228F2B4C79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0" name="矩形 79">
            <a:hlinkClick r:id="rId27" action="ppaction://hlinksldjump"/>
            <a:extLst>
              <a:ext uri="{FF2B5EF4-FFF2-40B4-BE49-F238E27FC236}">
                <a16:creationId xmlns:a16="http://schemas.microsoft.com/office/drawing/2014/main" id="{D5FE7B10-59DF-9308-7437-9F2C2052669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218128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Preliminaries</a:t>
            </a:r>
          </a:p>
        </p:txBody>
      </p:sp>
      <p:sp>
        <p:nvSpPr>
          <p:cNvPr id="79" name="矩形 78">
            <a:hlinkClick r:id="rId27" action="ppaction://hlinksldjump"/>
            <a:extLst>
              <a:ext uri="{FF2B5EF4-FFF2-40B4-BE49-F238E27FC236}">
                <a16:creationId xmlns:a16="http://schemas.microsoft.com/office/drawing/2014/main" id="{01E32961-99C3-A221-8667-1C164338826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495D12F-2C6F-1AE2-B173-D79D744FAD3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7" name="矩形 76">
            <a:hlinkClick r:id="rId28" action="ppaction://hlinksldjump"/>
            <a:extLst>
              <a:ext uri="{FF2B5EF4-FFF2-40B4-BE49-F238E27FC236}">
                <a16:creationId xmlns:a16="http://schemas.microsoft.com/office/drawing/2014/main" id="{C082EB4A-36CF-BDCA-4B18-2ED12F49F7C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6" name="矩形 75">
            <a:hlinkClick r:id="rId28" action="ppaction://hlinksldjump"/>
            <a:extLst>
              <a:ext uri="{FF2B5EF4-FFF2-40B4-BE49-F238E27FC236}">
                <a16:creationId xmlns:a16="http://schemas.microsoft.com/office/drawing/2014/main" id="{D622802A-7406-299D-923E-2D89A779AAE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171767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5" name="矩形 74">
            <a:hlinkClick r:id="rId28" action="ppaction://hlinksldjump"/>
            <a:extLst>
              <a:ext uri="{FF2B5EF4-FFF2-40B4-BE49-F238E27FC236}">
                <a16:creationId xmlns:a16="http://schemas.microsoft.com/office/drawing/2014/main" id="{A1E3C3C0-E49A-0FE5-210C-2A105D962AD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4" name="标题 73">
            <a:extLst>
              <a:ext uri="{FF2B5EF4-FFF2-40B4-BE49-F238E27FC236}">
                <a16:creationId xmlns:a16="http://schemas.microsoft.com/office/drawing/2014/main" id="{2E6A19BB-D2B1-3764-5511-954FEDA5F5D8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MVS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131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304927D7-9727-8A79-5007-460B5FF371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8" name="矩形 47">
            <a:hlinkClick r:id="rId17" action="ppaction://hlinksldjump"/>
            <a:extLst>
              <a:ext uri="{FF2B5EF4-FFF2-40B4-BE49-F238E27FC236}">
                <a16:creationId xmlns:a16="http://schemas.microsoft.com/office/drawing/2014/main" id="{0445E2AB-EAA5-E838-778A-C18512A30A3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47" name="矩形 46">
            <a:hlinkClick r:id="rId17" action="ppaction://hlinksldjump"/>
            <a:extLst>
              <a:ext uri="{FF2B5EF4-FFF2-40B4-BE49-F238E27FC236}">
                <a16:creationId xmlns:a16="http://schemas.microsoft.com/office/drawing/2014/main" id="{11AF9D63-A6CF-A41B-5F8B-4AC141DAE76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310850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Large Feed-forward Methods</a:t>
            </a:r>
          </a:p>
        </p:txBody>
      </p:sp>
      <p:sp>
        <p:nvSpPr>
          <p:cNvPr id="46" name="矩形 45">
            <a:hlinkClick r:id="rId17" action="ppaction://hlinksldjump"/>
            <a:extLst>
              <a:ext uri="{FF2B5EF4-FFF2-40B4-BE49-F238E27FC236}">
                <a16:creationId xmlns:a16="http://schemas.microsoft.com/office/drawing/2014/main" id="{FA83BCB4-BF56-81A6-F24D-ECED0519222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5" name="矩形 44">
            <a:hlinkClick r:id="rId18" action="ppaction://hlinksldjump"/>
            <a:extLst>
              <a:ext uri="{FF2B5EF4-FFF2-40B4-BE49-F238E27FC236}">
                <a16:creationId xmlns:a16="http://schemas.microsoft.com/office/drawing/2014/main" id="{F2B3A8AF-5C4E-CF06-094D-84163F0C9B4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44" name="矩形 43">
            <a:hlinkClick r:id="rId18" action="ppaction://hlinksldjump"/>
            <a:extLst>
              <a:ext uri="{FF2B5EF4-FFF2-40B4-BE49-F238E27FC236}">
                <a16:creationId xmlns:a16="http://schemas.microsoft.com/office/drawing/2014/main" id="{1372F15A-B6F9-9514-2C50-8CDA283F5E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264489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3DGaussian Splatting-based Methods</a:t>
            </a:r>
          </a:p>
        </p:txBody>
      </p:sp>
      <p:sp>
        <p:nvSpPr>
          <p:cNvPr id="43" name="矩形 42">
            <a:hlinkClick r:id="rId18" action="ppaction://hlinksldjump"/>
            <a:extLst>
              <a:ext uri="{FF2B5EF4-FFF2-40B4-BE49-F238E27FC236}">
                <a16:creationId xmlns:a16="http://schemas.microsoft.com/office/drawing/2014/main" id="{7B06DF55-2E31-77BC-7321-2A18B6702DC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矩形 41">
            <a:hlinkClick r:id="rId19" action="ppaction://hlinksldjump"/>
            <a:extLst>
              <a:ext uri="{FF2B5EF4-FFF2-40B4-BE49-F238E27FC236}">
                <a16:creationId xmlns:a16="http://schemas.microsoft.com/office/drawing/2014/main" id="{FA5D152D-FF1A-D475-569E-9EE9B9F2BAF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38</a:t>
            </a:r>
          </a:p>
        </p:txBody>
      </p:sp>
      <p:sp>
        <p:nvSpPr>
          <p:cNvPr id="41" name="矩形 40">
            <a:hlinkClick r:id="rId19" action="ppaction://hlinksldjump"/>
            <a:extLst>
              <a:ext uri="{FF2B5EF4-FFF2-40B4-BE49-F238E27FC236}">
                <a16:creationId xmlns:a16="http://schemas.microsoft.com/office/drawing/2014/main" id="{D1BBE34D-64C8-761D-37E4-DDBFC354D0D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18128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NeRF-based Methods</a:t>
            </a:r>
          </a:p>
        </p:txBody>
      </p:sp>
      <p:sp>
        <p:nvSpPr>
          <p:cNvPr id="40" name="矩形 39">
            <a:hlinkClick r:id="rId19" action="ppaction://hlinksldjump"/>
            <a:extLst>
              <a:ext uri="{FF2B5EF4-FFF2-40B4-BE49-F238E27FC236}">
                <a16:creationId xmlns:a16="http://schemas.microsoft.com/office/drawing/2014/main" id="{30AB552B-3A05-4000-C63F-C71789D26B1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矩形 38">
            <a:hlinkClick r:id="rId20" action="ppaction://hlinksldjump"/>
            <a:extLst>
              <a:ext uri="{FF2B5EF4-FFF2-40B4-BE49-F238E27FC236}">
                <a16:creationId xmlns:a16="http://schemas.microsoft.com/office/drawing/2014/main" id="{3F346799-5E0C-E209-B84A-BA920503F43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38" name="矩形 37">
            <a:hlinkClick r:id="rId20" action="ppaction://hlinksldjump"/>
            <a:extLst>
              <a:ext uri="{FF2B5EF4-FFF2-40B4-BE49-F238E27FC236}">
                <a16:creationId xmlns:a16="http://schemas.microsoft.com/office/drawing/2014/main" id="{478444F1-B0D2-CA38-DA73-C8997054835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1717675"/>
            <a:ext cx="3597140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Voxel-based Methods</a:t>
            </a:r>
          </a:p>
        </p:txBody>
      </p:sp>
      <p:sp>
        <p:nvSpPr>
          <p:cNvPr id="37" name="矩形 36">
            <a:hlinkClick r:id="rId20" action="ppaction://hlinksldjump"/>
            <a:extLst>
              <a:ext uri="{FF2B5EF4-FFF2-40B4-BE49-F238E27FC236}">
                <a16:creationId xmlns:a16="http://schemas.microsoft.com/office/drawing/2014/main" id="{EDB60380-E54A-A9DF-BC2E-66662FA17F1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标题 35">
            <a:extLst>
              <a:ext uri="{FF2B5EF4-FFF2-40B4-BE49-F238E27FC236}">
                <a16:creationId xmlns:a16="http://schemas.microsoft.com/office/drawing/2014/main" id="{54D5DA3B-CCCB-632E-EE10-5570D9CF0B30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en-US"/>
              <a:t>None Depth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2162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hlinkClick r:id="rId19" action="ppaction://hlinksldjump"/>
            <a:extLst>
              <a:ext uri="{FF2B5EF4-FFF2-40B4-BE49-F238E27FC236}">
                <a16:creationId xmlns:a16="http://schemas.microsoft.com/office/drawing/2014/main" id="{40EDB192-827E-17A0-2205-723FB69F110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46</a:t>
            </a:r>
          </a:p>
        </p:txBody>
      </p:sp>
      <p:sp>
        <p:nvSpPr>
          <p:cNvPr id="54" name="矩形 53">
            <a:hlinkClick r:id="rId19" action="ppaction://hlinksldjump"/>
            <a:extLst>
              <a:ext uri="{FF2B5EF4-FFF2-40B4-BE49-F238E27FC236}">
                <a16:creationId xmlns:a16="http://schemas.microsoft.com/office/drawing/2014/main" id="{2BA805AA-47D9-C27C-B5FD-86997FF5EBE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57211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Future Research Directions</a:t>
            </a:r>
          </a:p>
        </p:txBody>
      </p:sp>
      <p:sp>
        <p:nvSpPr>
          <p:cNvPr id="53" name="矩形 52">
            <a:hlinkClick r:id="rId19" action="ppaction://hlinksldjump"/>
            <a:extLst>
              <a:ext uri="{FF2B5EF4-FFF2-40B4-BE49-F238E27FC236}">
                <a16:creationId xmlns:a16="http://schemas.microsoft.com/office/drawing/2014/main" id="{3A54E404-CFE9-575A-B229-23C163DEC12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2" name="矩形 51">
            <a:hlinkClick r:id="rId20" action="ppaction://hlinksldjump"/>
            <a:extLst>
              <a:ext uri="{FF2B5EF4-FFF2-40B4-BE49-F238E27FC236}">
                <a16:creationId xmlns:a16="http://schemas.microsoft.com/office/drawing/2014/main" id="{9A48A3E4-6B98-1A89-2855-AEA624CF554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51" name="矩形 50">
            <a:hlinkClick r:id="rId20" action="ppaction://hlinksldjump"/>
            <a:extLst>
              <a:ext uri="{FF2B5EF4-FFF2-40B4-BE49-F238E27FC236}">
                <a16:creationId xmlns:a16="http://schemas.microsoft.com/office/drawing/2014/main" id="{B576F4FE-9ABF-DA1B-10B2-F2DCDF70A7F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10850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Learning-basedMVSwithoutDepthEstimation</a:t>
            </a:r>
          </a:p>
        </p:txBody>
      </p:sp>
      <p:sp>
        <p:nvSpPr>
          <p:cNvPr id="50" name="矩形 49">
            <a:hlinkClick r:id="rId20" action="ppaction://hlinksldjump"/>
            <a:extLst>
              <a:ext uri="{FF2B5EF4-FFF2-40B4-BE49-F238E27FC236}">
                <a16:creationId xmlns:a16="http://schemas.microsoft.com/office/drawing/2014/main" id="{AB0729BC-B15A-D78B-C23B-BBB87758F87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矩形 48">
            <a:hlinkClick r:id="rId21" action="ppaction://hlinksldjump"/>
            <a:extLst>
              <a:ext uri="{FF2B5EF4-FFF2-40B4-BE49-F238E27FC236}">
                <a16:creationId xmlns:a16="http://schemas.microsoft.com/office/drawing/2014/main" id="{2FEE1F2E-A44D-B52C-03F4-7B54F249487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48" name="矩形 47">
            <a:hlinkClick r:id="rId21" action="ppaction://hlinksldjump"/>
            <a:extLst>
              <a:ext uri="{FF2B5EF4-FFF2-40B4-BE49-F238E27FC236}">
                <a16:creationId xmlns:a16="http://schemas.microsoft.com/office/drawing/2014/main" id="{EDF8781F-1EFA-CA1D-020E-B07BC2F9961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64489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UnsupervisedMVSwithDepthEstimation</a:t>
            </a:r>
          </a:p>
        </p:txBody>
      </p:sp>
      <p:sp>
        <p:nvSpPr>
          <p:cNvPr id="47" name="矩形 46">
            <a:hlinkClick r:id="rId21" action="ppaction://hlinksldjump"/>
            <a:extLst>
              <a:ext uri="{FF2B5EF4-FFF2-40B4-BE49-F238E27FC236}">
                <a16:creationId xmlns:a16="http://schemas.microsoft.com/office/drawing/2014/main" id="{A949587B-9BC4-C1C2-BA17-8DCD97DEFDE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矩形 45">
            <a:hlinkClick r:id="rId22" action="ppaction://hlinksldjump"/>
            <a:extLst>
              <a:ext uri="{FF2B5EF4-FFF2-40B4-BE49-F238E27FC236}">
                <a16:creationId xmlns:a16="http://schemas.microsoft.com/office/drawing/2014/main" id="{D3EBA3D1-B508-F679-8647-A9C5BD6A544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43</a:t>
            </a:r>
          </a:p>
        </p:txBody>
      </p:sp>
      <p:sp>
        <p:nvSpPr>
          <p:cNvPr id="45" name="矩形 44">
            <a:hlinkClick r:id="rId22" action="ppaction://hlinksldjump"/>
            <a:extLst>
              <a:ext uri="{FF2B5EF4-FFF2-40B4-BE49-F238E27FC236}">
                <a16:creationId xmlns:a16="http://schemas.microsoft.com/office/drawing/2014/main" id="{820AB909-C3F1-A1ED-0183-691633C0DD8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18128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Offline MVS with Depth Estimation</a:t>
            </a:r>
          </a:p>
        </p:txBody>
      </p:sp>
      <p:sp>
        <p:nvSpPr>
          <p:cNvPr id="44" name="矩形 43">
            <a:hlinkClick r:id="rId22" action="ppaction://hlinksldjump"/>
            <a:extLst>
              <a:ext uri="{FF2B5EF4-FFF2-40B4-BE49-F238E27FC236}">
                <a16:creationId xmlns:a16="http://schemas.microsoft.com/office/drawing/2014/main" id="{80DEE148-A1C4-0B50-77DC-E90410BD4EF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矩形 42">
            <a:hlinkClick r:id="rId23" action="ppaction://hlinksldjump"/>
            <a:extLst>
              <a:ext uri="{FF2B5EF4-FFF2-40B4-BE49-F238E27FC236}">
                <a16:creationId xmlns:a16="http://schemas.microsoft.com/office/drawing/2014/main" id="{50268F42-3B0A-27B1-EA53-5E320B68471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42" name="矩形 41">
            <a:hlinkClick r:id="rId23" action="ppaction://hlinksldjump"/>
            <a:extLst>
              <a:ext uri="{FF2B5EF4-FFF2-40B4-BE49-F238E27FC236}">
                <a16:creationId xmlns:a16="http://schemas.microsoft.com/office/drawing/2014/main" id="{B3D5AD21-BF1C-DEDC-527F-F3191C2C13B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77959" y="171767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Online MVS with Depth Estimation</a:t>
            </a:r>
          </a:p>
        </p:txBody>
      </p:sp>
      <p:sp>
        <p:nvSpPr>
          <p:cNvPr id="41" name="矩形 40">
            <a:hlinkClick r:id="rId23" action="ppaction://hlinksldjump"/>
            <a:extLst>
              <a:ext uri="{FF2B5EF4-FFF2-40B4-BE49-F238E27FC236}">
                <a16:creationId xmlns:a16="http://schemas.microsoft.com/office/drawing/2014/main" id="{5094AF8C-DCD5-CD92-780B-F776D5A1C14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标题 39">
            <a:extLst>
              <a:ext uri="{FF2B5EF4-FFF2-40B4-BE49-F238E27FC236}">
                <a16:creationId xmlns:a16="http://schemas.microsoft.com/office/drawing/2014/main" id="{FE412A62-3F10-8349-D678-02E2A016CB49}"/>
              </a:ext>
            </a:extLst>
          </p:cNvPr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/>
        <p:txBody>
          <a:bodyPr/>
          <a:lstStyle/>
          <a:p>
            <a:r>
              <a:rPr lang="en-US"/>
              <a:t>Discussions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248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hlinkClick r:id="rId20" action="ppaction://hlinksldjump"/>
            <a:extLst>
              <a:ext uri="{FF2B5EF4-FFF2-40B4-BE49-F238E27FC236}">
                <a16:creationId xmlns:a16="http://schemas.microsoft.com/office/drawing/2014/main" id="{FB070A34-56CD-DD02-F30B-6A036C2DC1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46</a:t>
            </a:r>
          </a:p>
        </p:txBody>
      </p:sp>
      <p:sp>
        <p:nvSpPr>
          <p:cNvPr id="57" name="矩形 56">
            <a:hlinkClick r:id="rId20" action="ppaction://hlinksldjump"/>
            <a:extLst>
              <a:ext uri="{FF2B5EF4-FFF2-40B4-BE49-F238E27FC236}">
                <a16:creationId xmlns:a16="http://schemas.microsoft.com/office/drawing/2014/main" id="{536C8C62-AE41-569B-32E4-F1C0A8CE09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57211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Future Research Directions</a:t>
            </a:r>
          </a:p>
        </p:txBody>
      </p:sp>
      <p:sp>
        <p:nvSpPr>
          <p:cNvPr id="56" name="矩形 55">
            <a:hlinkClick r:id="rId20" action="ppaction://hlinksldjump"/>
            <a:extLst>
              <a:ext uri="{FF2B5EF4-FFF2-40B4-BE49-F238E27FC236}">
                <a16:creationId xmlns:a16="http://schemas.microsoft.com/office/drawing/2014/main" id="{981CE8C4-B290-EEF2-C39C-25A3FEAE462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5" name="矩形 54">
            <a:hlinkClick r:id="rId21" action="ppaction://hlinksldjump"/>
            <a:extLst>
              <a:ext uri="{FF2B5EF4-FFF2-40B4-BE49-F238E27FC236}">
                <a16:creationId xmlns:a16="http://schemas.microsoft.com/office/drawing/2014/main" id="{8281F1CC-2AC0-DFF9-089B-F2C526EEFAF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54" name="矩形 53">
            <a:hlinkClick r:id="rId21" action="ppaction://hlinksldjump"/>
            <a:extLst>
              <a:ext uri="{FF2B5EF4-FFF2-40B4-BE49-F238E27FC236}">
                <a16:creationId xmlns:a16="http://schemas.microsoft.com/office/drawing/2014/main" id="{BDE45A34-B627-8083-1184-7988A931738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10850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Learning-basedMVSwithoutDepthEstimation</a:t>
            </a:r>
          </a:p>
        </p:txBody>
      </p:sp>
      <p:sp>
        <p:nvSpPr>
          <p:cNvPr id="53" name="矩形 52">
            <a:hlinkClick r:id="rId21" action="ppaction://hlinksldjump"/>
            <a:extLst>
              <a:ext uri="{FF2B5EF4-FFF2-40B4-BE49-F238E27FC236}">
                <a16:creationId xmlns:a16="http://schemas.microsoft.com/office/drawing/2014/main" id="{60DD4A56-1C84-4EEF-146B-530A292B51F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2" name="矩形 51">
            <a:hlinkClick r:id="rId22" action="ppaction://hlinksldjump"/>
            <a:extLst>
              <a:ext uri="{FF2B5EF4-FFF2-40B4-BE49-F238E27FC236}">
                <a16:creationId xmlns:a16="http://schemas.microsoft.com/office/drawing/2014/main" id="{181F058F-D32B-4818-7905-B206596F314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51" name="矩形 50">
            <a:hlinkClick r:id="rId22" action="ppaction://hlinksldjump"/>
            <a:extLst>
              <a:ext uri="{FF2B5EF4-FFF2-40B4-BE49-F238E27FC236}">
                <a16:creationId xmlns:a16="http://schemas.microsoft.com/office/drawing/2014/main" id="{DF96B1B3-4E20-5FE5-BB1B-072CCDA06A1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64489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UnsupervisedMVSwithDepthEstimation</a:t>
            </a:r>
          </a:p>
        </p:txBody>
      </p:sp>
      <p:sp>
        <p:nvSpPr>
          <p:cNvPr id="50" name="矩形 49">
            <a:hlinkClick r:id="rId22" action="ppaction://hlinksldjump"/>
            <a:extLst>
              <a:ext uri="{FF2B5EF4-FFF2-40B4-BE49-F238E27FC236}">
                <a16:creationId xmlns:a16="http://schemas.microsoft.com/office/drawing/2014/main" id="{2C7DA6BA-9EBF-8425-1C1A-33ADF711261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9" name="矩形 48">
            <a:hlinkClick r:id="rId23" action="ppaction://hlinksldjump"/>
            <a:extLst>
              <a:ext uri="{FF2B5EF4-FFF2-40B4-BE49-F238E27FC236}">
                <a16:creationId xmlns:a16="http://schemas.microsoft.com/office/drawing/2014/main" id="{F991A7CB-36C6-4933-767D-3FC99B9C23E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43</a:t>
            </a:r>
          </a:p>
        </p:txBody>
      </p:sp>
      <p:sp>
        <p:nvSpPr>
          <p:cNvPr id="48" name="矩形 47">
            <a:hlinkClick r:id="rId23" action="ppaction://hlinksldjump"/>
            <a:extLst>
              <a:ext uri="{FF2B5EF4-FFF2-40B4-BE49-F238E27FC236}">
                <a16:creationId xmlns:a16="http://schemas.microsoft.com/office/drawing/2014/main" id="{72A2A798-7B4F-5DFD-CA32-2F0DCED2ED4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18128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Offline MVS with Depth Estimation</a:t>
            </a:r>
          </a:p>
        </p:txBody>
      </p:sp>
      <p:sp>
        <p:nvSpPr>
          <p:cNvPr id="47" name="矩形 46">
            <a:hlinkClick r:id="rId23" action="ppaction://hlinksldjump"/>
            <a:extLst>
              <a:ext uri="{FF2B5EF4-FFF2-40B4-BE49-F238E27FC236}">
                <a16:creationId xmlns:a16="http://schemas.microsoft.com/office/drawing/2014/main" id="{D1A04D58-88F4-E44B-59FD-CAC62955CA2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0C8EE24-83ED-8C40-B91C-BC814257CBB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171767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5" name="矩形 44">
            <a:hlinkClick r:id="rId24" action="ppaction://hlinksldjump"/>
            <a:extLst>
              <a:ext uri="{FF2B5EF4-FFF2-40B4-BE49-F238E27FC236}">
                <a16:creationId xmlns:a16="http://schemas.microsoft.com/office/drawing/2014/main" id="{DB156228-4B35-8999-B694-4E96E738A41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44" name="矩形 43">
            <a:hlinkClick r:id="rId24" action="ppaction://hlinksldjump"/>
            <a:extLst>
              <a:ext uri="{FF2B5EF4-FFF2-40B4-BE49-F238E27FC236}">
                <a16:creationId xmlns:a16="http://schemas.microsoft.com/office/drawing/2014/main" id="{2B02142B-9B77-E966-6D17-2BE7FA619E7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171767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Online MVS with Depth Estimation</a:t>
            </a:r>
          </a:p>
        </p:txBody>
      </p:sp>
      <p:sp>
        <p:nvSpPr>
          <p:cNvPr id="43" name="矩形 42">
            <a:hlinkClick r:id="rId24" action="ppaction://hlinksldjump"/>
            <a:extLst>
              <a:ext uri="{FF2B5EF4-FFF2-40B4-BE49-F238E27FC236}">
                <a16:creationId xmlns:a16="http://schemas.microsoft.com/office/drawing/2014/main" id="{0D99E2A4-7CB5-7109-C31A-305CB7090AA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158AB487-3D05-3C37-C140-CC5F1A9B7083}"/>
              </a:ext>
            </a:extLst>
          </p:cNvPr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en-US"/>
              <a:t>Discussions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6061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hlinkClick r:id="rId20" action="ppaction://hlinksldjump"/>
            <a:extLst>
              <a:ext uri="{FF2B5EF4-FFF2-40B4-BE49-F238E27FC236}">
                <a16:creationId xmlns:a16="http://schemas.microsoft.com/office/drawing/2014/main" id="{820AA17A-5BAA-DEF4-438A-4F49644E870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46</a:t>
            </a:r>
          </a:p>
        </p:txBody>
      </p:sp>
      <p:sp>
        <p:nvSpPr>
          <p:cNvPr id="63" name="矩形 62">
            <a:hlinkClick r:id="rId20" action="ppaction://hlinksldjump"/>
            <a:extLst>
              <a:ext uri="{FF2B5EF4-FFF2-40B4-BE49-F238E27FC236}">
                <a16:creationId xmlns:a16="http://schemas.microsoft.com/office/drawing/2014/main" id="{5E709CB8-A8F1-59A3-C69B-6B02397C89C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57211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Future Research Directions</a:t>
            </a:r>
          </a:p>
        </p:txBody>
      </p:sp>
      <p:sp>
        <p:nvSpPr>
          <p:cNvPr id="62" name="矩形 61">
            <a:hlinkClick r:id="rId20" action="ppaction://hlinksldjump"/>
            <a:extLst>
              <a:ext uri="{FF2B5EF4-FFF2-40B4-BE49-F238E27FC236}">
                <a16:creationId xmlns:a16="http://schemas.microsoft.com/office/drawing/2014/main" id="{2754285D-98B6-06CB-7F27-2CA8FFF3A5A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矩形 60">
            <a:hlinkClick r:id="rId21" action="ppaction://hlinksldjump"/>
            <a:extLst>
              <a:ext uri="{FF2B5EF4-FFF2-40B4-BE49-F238E27FC236}">
                <a16:creationId xmlns:a16="http://schemas.microsoft.com/office/drawing/2014/main" id="{1D3A6A61-62E4-4403-E3A1-53DB449DC6A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60" name="矩形 59">
            <a:hlinkClick r:id="rId21" action="ppaction://hlinksldjump"/>
            <a:extLst>
              <a:ext uri="{FF2B5EF4-FFF2-40B4-BE49-F238E27FC236}">
                <a16:creationId xmlns:a16="http://schemas.microsoft.com/office/drawing/2014/main" id="{640B7AF4-7472-0058-D009-92C6E3EA859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10850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Learning-basedMVSwithoutDepthEstimation</a:t>
            </a:r>
          </a:p>
        </p:txBody>
      </p:sp>
      <p:sp>
        <p:nvSpPr>
          <p:cNvPr id="59" name="矩形 58">
            <a:hlinkClick r:id="rId21" action="ppaction://hlinksldjump"/>
            <a:extLst>
              <a:ext uri="{FF2B5EF4-FFF2-40B4-BE49-F238E27FC236}">
                <a16:creationId xmlns:a16="http://schemas.microsoft.com/office/drawing/2014/main" id="{AAF59861-0EE3-9A40-E181-24957537577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8" name="矩形 57">
            <a:hlinkClick r:id="rId22" action="ppaction://hlinksldjump"/>
            <a:extLst>
              <a:ext uri="{FF2B5EF4-FFF2-40B4-BE49-F238E27FC236}">
                <a16:creationId xmlns:a16="http://schemas.microsoft.com/office/drawing/2014/main" id="{0EA4E7D2-896C-B30F-5275-16866536A76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57" name="矩形 56">
            <a:hlinkClick r:id="rId22" action="ppaction://hlinksldjump"/>
            <a:extLst>
              <a:ext uri="{FF2B5EF4-FFF2-40B4-BE49-F238E27FC236}">
                <a16:creationId xmlns:a16="http://schemas.microsoft.com/office/drawing/2014/main" id="{B0EBB6C8-B403-5AF5-5424-4EEB6FE1F0F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264489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UnsupervisedMVSwithDepthEstimation</a:t>
            </a:r>
          </a:p>
        </p:txBody>
      </p:sp>
      <p:sp>
        <p:nvSpPr>
          <p:cNvPr id="56" name="矩形 55">
            <a:hlinkClick r:id="rId22" action="ppaction://hlinksldjump"/>
            <a:extLst>
              <a:ext uri="{FF2B5EF4-FFF2-40B4-BE49-F238E27FC236}">
                <a16:creationId xmlns:a16="http://schemas.microsoft.com/office/drawing/2014/main" id="{85072858-D4E1-16F4-B81B-95FD47A2940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2DFB77A-BD11-6FE9-D048-0EC7E9440B9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4" name="矩形 53">
            <a:hlinkClick r:id="rId23" action="ppaction://hlinksldjump"/>
            <a:extLst>
              <a:ext uri="{FF2B5EF4-FFF2-40B4-BE49-F238E27FC236}">
                <a16:creationId xmlns:a16="http://schemas.microsoft.com/office/drawing/2014/main" id="{D8D482F0-0889-F367-21BD-843076C54E8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43</a:t>
            </a:r>
          </a:p>
        </p:txBody>
      </p:sp>
      <p:sp>
        <p:nvSpPr>
          <p:cNvPr id="53" name="矩形 52">
            <a:hlinkClick r:id="rId23" action="ppaction://hlinksldjump"/>
            <a:extLst>
              <a:ext uri="{FF2B5EF4-FFF2-40B4-BE49-F238E27FC236}">
                <a16:creationId xmlns:a16="http://schemas.microsoft.com/office/drawing/2014/main" id="{A0118C44-7944-52CC-8716-E7885ABCCEB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18128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Offline MVS with Depth Estimation</a:t>
            </a:r>
          </a:p>
        </p:txBody>
      </p:sp>
      <p:sp>
        <p:nvSpPr>
          <p:cNvPr id="52" name="矩形 51">
            <a:hlinkClick r:id="rId23" action="ppaction://hlinksldjump"/>
            <a:extLst>
              <a:ext uri="{FF2B5EF4-FFF2-40B4-BE49-F238E27FC236}">
                <a16:creationId xmlns:a16="http://schemas.microsoft.com/office/drawing/2014/main" id="{841C0312-0421-FD54-D901-6EA042259CD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矩形 50">
            <a:hlinkClick r:id="rId24" action="ppaction://hlinksldjump"/>
            <a:extLst>
              <a:ext uri="{FF2B5EF4-FFF2-40B4-BE49-F238E27FC236}">
                <a16:creationId xmlns:a16="http://schemas.microsoft.com/office/drawing/2014/main" id="{33D77AD4-1DFE-5B6C-C952-3960F3547DA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50" name="矩形 49">
            <a:hlinkClick r:id="rId24" action="ppaction://hlinksldjump"/>
            <a:extLst>
              <a:ext uri="{FF2B5EF4-FFF2-40B4-BE49-F238E27FC236}">
                <a16:creationId xmlns:a16="http://schemas.microsoft.com/office/drawing/2014/main" id="{B49D26A7-006A-08B7-5519-1F8213FB887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171767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Online MVS with Depth Estimation</a:t>
            </a:r>
          </a:p>
        </p:txBody>
      </p:sp>
      <p:sp>
        <p:nvSpPr>
          <p:cNvPr id="49" name="矩形 48">
            <a:hlinkClick r:id="rId24" action="ppaction://hlinksldjump"/>
            <a:extLst>
              <a:ext uri="{FF2B5EF4-FFF2-40B4-BE49-F238E27FC236}">
                <a16:creationId xmlns:a16="http://schemas.microsoft.com/office/drawing/2014/main" id="{D3B2F956-11DC-8708-A3C4-DD18199F64B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5B787F91-2D83-C9BC-AF77-5E8DB974E452}"/>
              </a:ext>
            </a:extLst>
          </p:cNvPr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en-US"/>
              <a:t>Discussions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098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hlinkClick r:id="rId20" action="ppaction://hlinksldjump"/>
            <a:extLst>
              <a:ext uri="{FF2B5EF4-FFF2-40B4-BE49-F238E27FC236}">
                <a16:creationId xmlns:a16="http://schemas.microsoft.com/office/drawing/2014/main" id="{27BC4845-0613-8D34-A737-F1B53F90F9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46</a:t>
            </a:r>
          </a:p>
        </p:txBody>
      </p:sp>
      <p:sp>
        <p:nvSpPr>
          <p:cNvPr id="57" name="矩形 56">
            <a:hlinkClick r:id="rId20" action="ppaction://hlinksldjump"/>
            <a:extLst>
              <a:ext uri="{FF2B5EF4-FFF2-40B4-BE49-F238E27FC236}">
                <a16:creationId xmlns:a16="http://schemas.microsoft.com/office/drawing/2014/main" id="{36541FEC-CA1D-21BB-DA1A-B0190050CA6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57211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Future Research Directions</a:t>
            </a:r>
          </a:p>
        </p:txBody>
      </p:sp>
      <p:sp>
        <p:nvSpPr>
          <p:cNvPr id="56" name="矩形 55">
            <a:hlinkClick r:id="rId20" action="ppaction://hlinksldjump"/>
            <a:extLst>
              <a:ext uri="{FF2B5EF4-FFF2-40B4-BE49-F238E27FC236}">
                <a16:creationId xmlns:a16="http://schemas.microsoft.com/office/drawing/2014/main" id="{E655915D-00F5-C98A-E44A-764A400782A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5" name="矩形 54">
            <a:hlinkClick r:id="rId21" action="ppaction://hlinksldjump"/>
            <a:extLst>
              <a:ext uri="{FF2B5EF4-FFF2-40B4-BE49-F238E27FC236}">
                <a16:creationId xmlns:a16="http://schemas.microsoft.com/office/drawing/2014/main" id="{6010F234-74F7-B1BB-4BDE-42F7C8A235B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54" name="矩形 53">
            <a:hlinkClick r:id="rId21" action="ppaction://hlinksldjump"/>
            <a:extLst>
              <a:ext uri="{FF2B5EF4-FFF2-40B4-BE49-F238E27FC236}">
                <a16:creationId xmlns:a16="http://schemas.microsoft.com/office/drawing/2014/main" id="{2C41494F-428B-F749-3174-5706214331A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10850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Learning-basedMVSwithoutDepthEstimation</a:t>
            </a:r>
          </a:p>
        </p:txBody>
      </p:sp>
      <p:sp>
        <p:nvSpPr>
          <p:cNvPr id="53" name="矩形 52">
            <a:hlinkClick r:id="rId21" action="ppaction://hlinksldjump"/>
            <a:extLst>
              <a:ext uri="{FF2B5EF4-FFF2-40B4-BE49-F238E27FC236}">
                <a16:creationId xmlns:a16="http://schemas.microsoft.com/office/drawing/2014/main" id="{F4168738-333C-096B-33E9-F652B0128F5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832F68B-9CC0-27D4-57B5-FF630DFEA73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1" name="矩形 50">
            <a:hlinkClick r:id="rId22" action="ppaction://hlinksldjump"/>
            <a:extLst>
              <a:ext uri="{FF2B5EF4-FFF2-40B4-BE49-F238E27FC236}">
                <a16:creationId xmlns:a16="http://schemas.microsoft.com/office/drawing/2014/main" id="{36B98AE9-0BE8-B596-C330-7D862C26662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50" name="矩形 49">
            <a:hlinkClick r:id="rId22" action="ppaction://hlinksldjump"/>
            <a:extLst>
              <a:ext uri="{FF2B5EF4-FFF2-40B4-BE49-F238E27FC236}">
                <a16:creationId xmlns:a16="http://schemas.microsoft.com/office/drawing/2014/main" id="{98CCDC17-14F9-5FF4-0C20-5D5438BE8EE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64489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UnsupervisedMVSwithDepthEstimation</a:t>
            </a:r>
          </a:p>
        </p:txBody>
      </p:sp>
      <p:sp>
        <p:nvSpPr>
          <p:cNvPr id="49" name="矩形 48">
            <a:hlinkClick r:id="rId22" action="ppaction://hlinksldjump"/>
            <a:extLst>
              <a:ext uri="{FF2B5EF4-FFF2-40B4-BE49-F238E27FC236}">
                <a16:creationId xmlns:a16="http://schemas.microsoft.com/office/drawing/2014/main" id="{C2FA3C04-FBA4-0E77-AE6D-B2DC842E44B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8" name="矩形 47">
            <a:hlinkClick r:id="rId23" action="ppaction://hlinksldjump"/>
            <a:extLst>
              <a:ext uri="{FF2B5EF4-FFF2-40B4-BE49-F238E27FC236}">
                <a16:creationId xmlns:a16="http://schemas.microsoft.com/office/drawing/2014/main" id="{849AC316-F629-DB6D-81F4-DEC7ECB629B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43</a:t>
            </a:r>
          </a:p>
        </p:txBody>
      </p:sp>
      <p:sp>
        <p:nvSpPr>
          <p:cNvPr id="47" name="矩形 46">
            <a:hlinkClick r:id="rId23" action="ppaction://hlinksldjump"/>
            <a:extLst>
              <a:ext uri="{FF2B5EF4-FFF2-40B4-BE49-F238E27FC236}">
                <a16:creationId xmlns:a16="http://schemas.microsoft.com/office/drawing/2014/main" id="{DDF8B739-9A02-9F56-1471-89EEA450BE7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18128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Offline MVS with Depth Estimation</a:t>
            </a:r>
          </a:p>
        </p:txBody>
      </p:sp>
      <p:sp>
        <p:nvSpPr>
          <p:cNvPr id="46" name="矩形 45">
            <a:hlinkClick r:id="rId23" action="ppaction://hlinksldjump"/>
            <a:extLst>
              <a:ext uri="{FF2B5EF4-FFF2-40B4-BE49-F238E27FC236}">
                <a16:creationId xmlns:a16="http://schemas.microsoft.com/office/drawing/2014/main" id="{F911689E-213F-535A-18B4-9988636F51D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矩形 44">
            <a:hlinkClick r:id="rId24" action="ppaction://hlinksldjump"/>
            <a:extLst>
              <a:ext uri="{FF2B5EF4-FFF2-40B4-BE49-F238E27FC236}">
                <a16:creationId xmlns:a16="http://schemas.microsoft.com/office/drawing/2014/main" id="{0FDB8395-D454-A252-07E7-FBC773F45DA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44" name="矩形 43">
            <a:hlinkClick r:id="rId24" action="ppaction://hlinksldjump"/>
            <a:extLst>
              <a:ext uri="{FF2B5EF4-FFF2-40B4-BE49-F238E27FC236}">
                <a16:creationId xmlns:a16="http://schemas.microsoft.com/office/drawing/2014/main" id="{56F0A35C-A027-36E6-45C5-32585270278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171767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Online MVS with Depth Estimation</a:t>
            </a:r>
          </a:p>
        </p:txBody>
      </p:sp>
      <p:sp>
        <p:nvSpPr>
          <p:cNvPr id="43" name="矩形 42">
            <a:hlinkClick r:id="rId24" action="ppaction://hlinksldjump"/>
            <a:extLst>
              <a:ext uri="{FF2B5EF4-FFF2-40B4-BE49-F238E27FC236}">
                <a16:creationId xmlns:a16="http://schemas.microsoft.com/office/drawing/2014/main" id="{A0D4BF34-029E-60E5-BFBA-740BDF53361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标题 41">
            <a:extLst>
              <a:ext uri="{FF2B5EF4-FFF2-40B4-BE49-F238E27FC236}">
                <a16:creationId xmlns:a16="http://schemas.microsoft.com/office/drawing/2014/main" id="{561BAB9D-9E47-4F39-33A9-CF870E846C01}"/>
              </a:ext>
            </a:extLst>
          </p:cNvPr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en-US"/>
              <a:t>Discussions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05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hlinkClick r:id="rId20" action="ppaction://hlinksldjump"/>
            <a:extLst>
              <a:ext uri="{FF2B5EF4-FFF2-40B4-BE49-F238E27FC236}">
                <a16:creationId xmlns:a16="http://schemas.microsoft.com/office/drawing/2014/main" id="{313440FF-7EC3-E0C4-D36F-9167D1700E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46</a:t>
            </a:r>
          </a:p>
        </p:txBody>
      </p:sp>
      <p:sp>
        <p:nvSpPr>
          <p:cNvPr id="69" name="矩形 68">
            <a:hlinkClick r:id="rId20" action="ppaction://hlinksldjump"/>
            <a:extLst>
              <a:ext uri="{FF2B5EF4-FFF2-40B4-BE49-F238E27FC236}">
                <a16:creationId xmlns:a16="http://schemas.microsoft.com/office/drawing/2014/main" id="{D2E3B2F6-F400-87A9-5EA1-A5398A16A42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357211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Future Research Directions</a:t>
            </a:r>
          </a:p>
        </p:txBody>
      </p:sp>
      <p:sp>
        <p:nvSpPr>
          <p:cNvPr id="68" name="矩形 67">
            <a:hlinkClick r:id="rId20" action="ppaction://hlinksldjump"/>
            <a:extLst>
              <a:ext uri="{FF2B5EF4-FFF2-40B4-BE49-F238E27FC236}">
                <a16:creationId xmlns:a16="http://schemas.microsoft.com/office/drawing/2014/main" id="{1C73DDD3-B154-DE3B-F74A-8BD256E125B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90C4645-AC6A-C91A-5701-E37B0E5F19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7959" y="310850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6" name="矩形 65">
            <a:hlinkClick r:id="rId21" action="ppaction://hlinksldjump"/>
            <a:extLst>
              <a:ext uri="{FF2B5EF4-FFF2-40B4-BE49-F238E27FC236}">
                <a16:creationId xmlns:a16="http://schemas.microsoft.com/office/drawing/2014/main" id="{2EC8193F-7871-7C0F-0C32-0238E53433E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65" name="矩形 64">
            <a:hlinkClick r:id="rId21" action="ppaction://hlinksldjump"/>
            <a:extLst>
              <a:ext uri="{FF2B5EF4-FFF2-40B4-BE49-F238E27FC236}">
                <a16:creationId xmlns:a16="http://schemas.microsoft.com/office/drawing/2014/main" id="{6A594E22-D2B2-D535-E3D7-C864528931B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310850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Learning-basedMVSwithoutDepthEstimation</a:t>
            </a:r>
          </a:p>
        </p:txBody>
      </p:sp>
      <p:sp>
        <p:nvSpPr>
          <p:cNvPr id="64" name="矩形 63">
            <a:hlinkClick r:id="rId21" action="ppaction://hlinksldjump"/>
            <a:extLst>
              <a:ext uri="{FF2B5EF4-FFF2-40B4-BE49-F238E27FC236}">
                <a16:creationId xmlns:a16="http://schemas.microsoft.com/office/drawing/2014/main" id="{C657FE00-B018-E6DB-7E29-D968A618291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矩形 62">
            <a:hlinkClick r:id="rId22" action="ppaction://hlinksldjump"/>
            <a:extLst>
              <a:ext uri="{FF2B5EF4-FFF2-40B4-BE49-F238E27FC236}">
                <a16:creationId xmlns:a16="http://schemas.microsoft.com/office/drawing/2014/main" id="{0F252DE6-E2EF-3166-B032-24117FC4CE2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62" name="矩形 61">
            <a:hlinkClick r:id="rId22" action="ppaction://hlinksldjump"/>
            <a:extLst>
              <a:ext uri="{FF2B5EF4-FFF2-40B4-BE49-F238E27FC236}">
                <a16:creationId xmlns:a16="http://schemas.microsoft.com/office/drawing/2014/main" id="{08C7BAF8-5DC8-0DD7-A661-91B7F8A0D90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64489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UnsupervisedMVSwithDepthEstimation</a:t>
            </a:r>
          </a:p>
        </p:txBody>
      </p:sp>
      <p:sp>
        <p:nvSpPr>
          <p:cNvPr id="61" name="矩形 60">
            <a:hlinkClick r:id="rId22" action="ppaction://hlinksldjump"/>
            <a:extLst>
              <a:ext uri="{FF2B5EF4-FFF2-40B4-BE49-F238E27FC236}">
                <a16:creationId xmlns:a16="http://schemas.microsoft.com/office/drawing/2014/main" id="{5157C242-0BD3-C004-509B-057E8C280CC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0" name="矩形 59">
            <a:hlinkClick r:id="rId23" action="ppaction://hlinksldjump"/>
            <a:extLst>
              <a:ext uri="{FF2B5EF4-FFF2-40B4-BE49-F238E27FC236}">
                <a16:creationId xmlns:a16="http://schemas.microsoft.com/office/drawing/2014/main" id="{E706A52E-0C64-ACFA-50E0-EB881FEA8B2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43</a:t>
            </a:r>
          </a:p>
        </p:txBody>
      </p:sp>
      <p:sp>
        <p:nvSpPr>
          <p:cNvPr id="59" name="矩形 58">
            <a:hlinkClick r:id="rId23" action="ppaction://hlinksldjump"/>
            <a:extLst>
              <a:ext uri="{FF2B5EF4-FFF2-40B4-BE49-F238E27FC236}">
                <a16:creationId xmlns:a16="http://schemas.microsoft.com/office/drawing/2014/main" id="{65C61EE6-56A1-EB96-91A5-B12F019F557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18128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Offline MVS with Depth Estimation</a:t>
            </a:r>
          </a:p>
        </p:txBody>
      </p:sp>
      <p:sp>
        <p:nvSpPr>
          <p:cNvPr id="58" name="矩形 57">
            <a:hlinkClick r:id="rId23" action="ppaction://hlinksldjump"/>
            <a:extLst>
              <a:ext uri="{FF2B5EF4-FFF2-40B4-BE49-F238E27FC236}">
                <a16:creationId xmlns:a16="http://schemas.microsoft.com/office/drawing/2014/main" id="{19835C31-5CE1-2C2E-7E4D-F7FD28AE8C7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7" name="矩形 56">
            <a:hlinkClick r:id="rId24" action="ppaction://hlinksldjump"/>
            <a:extLst>
              <a:ext uri="{FF2B5EF4-FFF2-40B4-BE49-F238E27FC236}">
                <a16:creationId xmlns:a16="http://schemas.microsoft.com/office/drawing/2014/main" id="{FDA85AD5-C452-6A8C-3A7A-354E0F9E718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56" name="矩形 55">
            <a:hlinkClick r:id="rId24" action="ppaction://hlinksldjump"/>
            <a:extLst>
              <a:ext uri="{FF2B5EF4-FFF2-40B4-BE49-F238E27FC236}">
                <a16:creationId xmlns:a16="http://schemas.microsoft.com/office/drawing/2014/main" id="{C3E54C2D-1971-6AA0-5FE2-4F5C563246B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171767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Online MVS with Depth Estimation</a:t>
            </a:r>
          </a:p>
        </p:txBody>
      </p:sp>
      <p:sp>
        <p:nvSpPr>
          <p:cNvPr id="55" name="矩形 54">
            <a:hlinkClick r:id="rId24" action="ppaction://hlinksldjump"/>
            <a:extLst>
              <a:ext uri="{FF2B5EF4-FFF2-40B4-BE49-F238E27FC236}">
                <a16:creationId xmlns:a16="http://schemas.microsoft.com/office/drawing/2014/main" id="{C05B3767-5CD2-FD64-0762-A6330ACF0C9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标题 53">
            <a:extLst>
              <a:ext uri="{FF2B5EF4-FFF2-40B4-BE49-F238E27FC236}">
                <a16:creationId xmlns:a16="http://schemas.microsoft.com/office/drawing/2014/main" id="{B6AC475A-B9C9-4EEF-607D-BB082D9D29A0}"/>
              </a:ext>
            </a:extLst>
          </p:cNvPr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en-US"/>
              <a:t>Discussions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518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id="{B252F6D2-9A4C-320C-F936-2F909D0FE9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7959" y="357211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矩形 74">
            <a:hlinkClick r:id="rId20" action="ppaction://hlinksldjump"/>
            <a:extLst>
              <a:ext uri="{FF2B5EF4-FFF2-40B4-BE49-F238E27FC236}">
                <a16:creationId xmlns:a16="http://schemas.microsoft.com/office/drawing/2014/main" id="{8994CFDF-C7DB-F850-3E2E-D4430B2B95A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46</a:t>
            </a:r>
          </a:p>
        </p:txBody>
      </p:sp>
      <p:sp>
        <p:nvSpPr>
          <p:cNvPr id="74" name="矩形 73">
            <a:hlinkClick r:id="rId20" action="ppaction://hlinksldjump"/>
            <a:extLst>
              <a:ext uri="{FF2B5EF4-FFF2-40B4-BE49-F238E27FC236}">
                <a16:creationId xmlns:a16="http://schemas.microsoft.com/office/drawing/2014/main" id="{28CE85A3-3C14-2D4C-9736-407C249CAC3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77959" y="357211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Future Research Directions</a:t>
            </a:r>
          </a:p>
        </p:txBody>
      </p:sp>
      <p:sp>
        <p:nvSpPr>
          <p:cNvPr id="73" name="矩形 72">
            <a:hlinkClick r:id="rId20" action="ppaction://hlinksldjump"/>
            <a:extLst>
              <a:ext uri="{FF2B5EF4-FFF2-40B4-BE49-F238E27FC236}">
                <a16:creationId xmlns:a16="http://schemas.microsoft.com/office/drawing/2014/main" id="{BE90458A-931A-9E16-715A-CEA99437040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2" name="矩形 71">
            <a:hlinkClick r:id="rId21" action="ppaction://hlinksldjump"/>
            <a:extLst>
              <a:ext uri="{FF2B5EF4-FFF2-40B4-BE49-F238E27FC236}">
                <a16:creationId xmlns:a16="http://schemas.microsoft.com/office/drawing/2014/main" id="{A260A169-6001-3D77-A14E-FA9CBE51D1D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71" name="矩形 70">
            <a:hlinkClick r:id="rId21" action="ppaction://hlinksldjump"/>
            <a:extLst>
              <a:ext uri="{FF2B5EF4-FFF2-40B4-BE49-F238E27FC236}">
                <a16:creationId xmlns:a16="http://schemas.microsoft.com/office/drawing/2014/main" id="{36833EB1-275C-2185-EB75-A232F740C5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77959" y="310850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Learning-basedMVSwithoutDepthEstimation</a:t>
            </a:r>
          </a:p>
        </p:txBody>
      </p:sp>
      <p:sp>
        <p:nvSpPr>
          <p:cNvPr id="70" name="矩形 69">
            <a:hlinkClick r:id="rId21" action="ppaction://hlinksldjump"/>
            <a:extLst>
              <a:ext uri="{FF2B5EF4-FFF2-40B4-BE49-F238E27FC236}">
                <a16:creationId xmlns:a16="http://schemas.microsoft.com/office/drawing/2014/main" id="{A6998086-F463-2100-CF89-303BEE15CC0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9" name="矩形 68">
            <a:hlinkClick r:id="rId22" action="ppaction://hlinksldjump"/>
            <a:extLst>
              <a:ext uri="{FF2B5EF4-FFF2-40B4-BE49-F238E27FC236}">
                <a16:creationId xmlns:a16="http://schemas.microsoft.com/office/drawing/2014/main" id="{34D09F36-E17F-3B32-E87D-F5F3E867C62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68" name="矩形 67">
            <a:hlinkClick r:id="rId22" action="ppaction://hlinksldjump"/>
            <a:extLst>
              <a:ext uri="{FF2B5EF4-FFF2-40B4-BE49-F238E27FC236}">
                <a16:creationId xmlns:a16="http://schemas.microsoft.com/office/drawing/2014/main" id="{CDAFA3D2-01AF-FAB2-FB9E-8813FCB9550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7959" y="264489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UnsupervisedMVSwithDepthEstimation</a:t>
            </a:r>
          </a:p>
        </p:txBody>
      </p:sp>
      <p:sp>
        <p:nvSpPr>
          <p:cNvPr id="67" name="矩形 66">
            <a:hlinkClick r:id="rId22" action="ppaction://hlinksldjump"/>
            <a:extLst>
              <a:ext uri="{FF2B5EF4-FFF2-40B4-BE49-F238E27FC236}">
                <a16:creationId xmlns:a16="http://schemas.microsoft.com/office/drawing/2014/main" id="{5ABD099F-8A37-E127-2242-9E25C8FE291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矩形 65">
            <a:hlinkClick r:id="rId23" action="ppaction://hlinksldjump"/>
            <a:extLst>
              <a:ext uri="{FF2B5EF4-FFF2-40B4-BE49-F238E27FC236}">
                <a16:creationId xmlns:a16="http://schemas.microsoft.com/office/drawing/2014/main" id="{46D33AD7-4ECB-9F19-43BF-BF2D3364C8F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43</a:t>
            </a:r>
          </a:p>
        </p:txBody>
      </p:sp>
      <p:sp>
        <p:nvSpPr>
          <p:cNvPr id="65" name="矩形 64">
            <a:hlinkClick r:id="rId23" action="ppaction://hlinksldjump"/>
            <a:extLst>
              <a:ext uri="{FF2B5EF4-FFF2-40B4-BE49-F238E27FC236}">
                <a16:creationId xmlns:a16="http://schemas.microsoft.com/office/drawing/2014/main" id="{5749A1FC-9DA0-313B-D8FD-A4BD35AFC864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218128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Offline MVS with Depth Estimation</a:t>
            </a:r>
          </a:p>
        </p:txBody>
      </p:sp>
      <p:sp>
        <p:nvSpPr>
          <p:cNvPr id="64" name="矩形 63">
            <a:hlinkClick r:id="rId23" action="ppaction://hlinksldjump"/>
            <a:extLst>
              <a:ext uri="{FF2B5EF4-FFF2-40B4-BE49-F238E27FC236}">
                <a16:creationId xmlns:a16="http://schemas.microsoft.com/office/drawing/2014/main" id="{5A7DAE6B-471B-42C0-A190-19254C20394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矩形 62">
            <a:hlinkClick r:id="rId24" action="ppaction://hlinksldjump"/>
            <a:extLst>
              <a:ext uri="{FF2B5EF4-FFF2-40B4-BE49-F238E27FC236}">
                <a16:creationId xmlns:a16="http://schemas.microsoft.com/office/drawing/2014/main" id="{FE3CB850-D320-9F80-3B50-B740E40D930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62" name="矩形 61">
            <a:hlinkClick r:id="rId24" action="ppaction://hlinksldjump"/>
            <a:extLst>
              <a:ext uri="{FF2B5EF4-FFF2-40B4-BE49-F238E27FC236}">
                <a16:creationId xmlns:a16="http://schemas.microsoft.com/office/drawing/2014/main" id="{C3738EB6-602A-E153-1C76-50387C260F4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1717675"/>
            <a:ext cx="439383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 Online MVS with Depth Estimation</a:t>
            </a:r>
          </a:p>
        </p:txBody>
      </p:sp>
      <p:sp>
        <p:nvSpPr>
          <p:cNvPr id="61" name="矩形 60">
            <a:hlinkClick r:id="rId24" action="ppaction://hlinksldjump"/>
            <a:extLst>
              <a:ext uri="{FF2B5EF4-FFF2-40B4-BE49-F238E27FC236}">
                <a16:creationId xmlns:a16="http://schemas.microsoft.com/office/drawing/2014/main" id="{2DFA2180-70AA-C18C-EF7C-4C423AA8F6E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0" name="标题 59">
            <a:extLst>
              <a:ext uri="{FF2B5EF4-FFF2-40B4-BE49-F238E27FC236}">
                <a16:creationId xmlns:a16="http://schemas.microsoft.com/office/drawing/2014/main" id="{D93209B5-8063-F808-73B2-2034EB5C46BE}"/>
              </a:ext>
            </a:extLst>
          </p:cNvPr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en-US"/>
              <a:t>Discussions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4558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3ECA191-08C1-09E3-2B3F-A041CA256A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5633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473" imgH="476" progId="TCLayout.ActiveDocument.1">
                  <p:embed/>
                </p:oleObj>
              </mc:Choice>
              <mc:Fallback>
                <p:oleObj name="think-cell 幻灯片" r:id="rId4" imgW="473" imgH="47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3ECA191-08C1-09E3-2B3F-A041CA256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D1A462-C6E5-68FA-1C5C-5BD5D8C51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535" y="1690688"/>
            <a:ext cx="6408975" cy="4823878"/>
          </a:xfrm>
          <a:prstGeom prst="rect">
            <a:avLst/>
          </a:prstGeom>
        </p:spPr>
      </p:pic>
      <p:sp>
        <p:nvSpPr>
          <p:cNvPr id="3" name="ee4pContent1">
            <a:extLst>
              <a:ext uri="{FF2B5EF4-FFF2-40B4-BE49-F238E27FC236}">
                <a16:creationId xmlns:a16="http://schemas.microsoft.com/office/drawing/2014/main" id="{A144837E-C7EA-EDD4-1166-0B7DC161302D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60490" y="1690688"/>
            <a:ext cx="4384336" cy="4823878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sz="2000" dirty="0">
                <a:latin typeface="+mn-lt"/>
              </a:rPr>
              <a:t>具身智能体主动与物理环境交互，涵盖各种各样的具体形式，包括机器人、智能家电、智能眼镜、自动驾驶汽车等</a:t>
            </a:r>
          </a:p>
          <a:p>
            <a:pPr lvl="1"/>
            <a:endParaRPr lang="en-US" altLang="zh-CN" sz="2000" dirty="0">
              <a:latin typeface="+mn-lt"/>
            </a:endParaRPr>
          </a:p>
          <a:p>
            <a:pPr lvl="1"/>
            <a:r>
              <a:rPr lang="zh-CN" altLang="en-US" sz="2000" dirty="0">
                <a:latin typeface="+mn-lt"/>
              </a:rPr>
              <a:t>其中，机器人脱颖而出，成为最突出的体现之一</a:t>
            </a:r>
          </a:p>
          <a:p>
            <a:pPr lvl="1"/>
            <a:endParaRPr lang="en-US" altLang="zh-CN" sz="2000" dirty="0">
              <a:latin typeface="+mn-lt"/>
            </a:endParaRPr>
          </a:p>
          <a:p>
            <a:pPr lvl="1"/>
            <a:r>
              <a:rPr lang="zh-CN" altLang="en-US" sz="2000" dirty="0">
                <a:latin typeface="+mn-lt"/>
              </a:rPr>
              <a:t>根据应用的不同，机器人以各种形式设计，以利用其硬件特性来执行特定任务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036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49741E7-BFED-DED7-90B3-EB498C3BFF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61653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6" imgW="473" imgH="476" progId="TCLayout.ActiveDocument.1">
                  <p:embed/>
                </p:oleObj>
              </mc:Choice>
              <mc:Fallback>
                <p:oleObj name="think-cell 幻灯片" r:id="rId6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49741E7-BFED-DED7-90B3-EB498C3BFF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pPr>
              <a:spcAft>
                <a:spcPct val="0"/>
              </a:spcAft>
            </a:pPr>
            <a:r>
              <a:rPr lang="en-US" altLang="zh-CN" dirty="0"/>
              <a:t>Fixed-base Robots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5674F2-9D98-4F1F-DB83-3CAF14BFD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690688"/>
            <a:ext cx="2584508" cy="4535559"/>
          </a:xfrm>
          <a:prstGeom prst="rect">
            <a:avLst/>
          </a:prstGeom>
        </p:spPr>
      </p:pic>
      <p:sp>
        <p:nvSpPr>
          <p:cNvPr id="4" name="ee4pContent1">
            <a:extLst>
              <a:ext uri="{FF2B5EF4-FFF2-40B4-BE49-F238E27FC236}">
                <a16:creationId xmlns:a16="http://schemas.microsoft.com/office/drawing/2014/main" id="{F9EA0F48-2B1B-90C8-91C2-BFA05E3BCA7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676650" y="1690688"/>
            <a:ext cx="7677150" cy="1916112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优点：</a:t>
            </a:r>
          </a:p>
          <a:p>
            <a:pPr lvl="2"/>
            <a:r>
              <a:rPr lang="zh-CN" altLang="en-US" dirty="0">
                <a:latin typeface="+mn-lt"/>
              </a:rPr>
              <a:t>因其紧凑性和高精度操作，被广泛应用于实验室自动化、教育培训和工业制造</a:t>
            </a:r>
            <a:endParaRPr lang="en-US" altLang="zh-CN" dirty="0">
              <a:latin typeface="+mn-lt"/>
            </a:endParaRPr>
          </a:p>
          <a:p>
            <a:pPr lvl="2"/>
            <a:r>
              <a:rPr lang="zh-CN" altLang="en-US" dirty="0">
                <a:latin typeface="+mn-lt"/>
              </a:rPr>
              <a:t>拥有坚固的底座和结构，确保在操作过程中稳定性和高精度</a:t>
            </a:r>
            <a:endParaRPr lang="en-US" altLang="zh-CN" dirty="0">
              <a:latin typeface="+mn-lt"/>
            </a:endParaRPr>
          </a:p>
          <a:p>
            <a:pPr lvl="2"/>
            <a:r>
              <a:rPr lang="zh-CN" altLang="en-US" dirty="0">
                <a:latin typeface="+mn-lt"/>
              </a:rPr>
              <a:t>配备高精度传感器和执行器，可实现微米级的精度，使其适用于需要高精度和重复性的任务</a:t>
            </a:r>
            <a:endParaRPr lang="en-US" altLang="zh-CN" dirty="0">
              <a:latin typeface="+mn-lt"/>
            </a:endParaRPr>
          </a:p>
          <a:p>
            <a:pPr lvl="2"/>
            <a:r>
              <a:rPr lang="zh-CN" altLang="en-US" dirty="0">
                <a:latin typeface="+mn-lt"/>
              </a:rPr>
              <a:t>高度可编程，允许用户将其适应各种任务场景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7" name="ee4pContent1">
            <a:extLst>
              <a:ext uri="{FF2B5EF4-FFF2-40B4-BE49-F238E27FC236}">
                <a16:creationId xmlns:a16="http://schemas.microsoft.com/office/drawing/2014/main" id="{E84D9960-AE1A-1B1B-F3AB-4529E94E7DB3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676648" y="3750691"/>
            <a:ext cx="7677150" cy="1005458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缺点：</a:t>
            </a:r>
          </a:p>
          <a:p>
            <a:pPr lvl="2"/>
            <a:r>
              <a:rPr lang="zh-CN" altLang="en-US" dirty="0">
                <a:latin typeface="+mn-lt"/>
              </a:rPr>
              <a:t>固定式设计限制了其操作范围和灵活性，使其无法在较大区域内移动或调整位置，从而影响其与人类和其他机器人的协作</a:t>
            </a:r>
          </a:p>
        </p:txBody>
      </p:sp>
      <p:sp>
        <p:nvSpPr>
          <p:cNvPr id="8" name="ee4pContent1">
            <a:extLst>
              <a:ext uri="{FF2B5EF4-FFF2-40B4-BE49-F238E27FC236}">
                <a16:creationId xmlns:a16="http://schemas.microsoft.com/office/drawing/2014/main" id="{0EB72868-BE3A-E28D-B1FC-C52DA112F22A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676648" y="4900040"/>
            <a:ext cx="7677150" cy="1362647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品牌：</a:t>
            </a:r>
          </a:p>
          <a:p>
            <a:pPr lvl="2"/>
            <a:r>
              <a:rPr lang="en-US" dirty="0">
                <a:latin typeface="+mn-lt"/>
                <a:hlinkClick r:id="rId9"/>
              </a:rPr>
              <a:t>Franka</a:t>
            </a:r>
            <a:r>
              <a:rPr lang="en-US" dirty="0">
                <a:latin typeface="+mn-lt"/>
              </a:rPr>
              <a:t> (Franka </a:t>
            </a:r>
            <a:r>
              <a:rPr lang="en-US" dirty="0" err="1">
                <a:latin typeface="+mn-lt"/>
              </a:rPr>
              <a:t>Emika</a:t>
            </a:r>
            <a:r>
              <a:rPr lang="en-US" dirty="0">
                <a:latin typeface="+mn-lt"/>
              </a:rPr>
              <a:t> panda) </a:t>
            </a:r>
          </a:p>
          <a:p>
            <a:pPr lvl="2"/>
            <a:r>
              <a:rPr lang="en-US" dirty="0">
                <a:latin typeface="+mn-lt"/>
                <a:hlinkClick r:id="rId10"/>
              </a:rPr>
              <a:t>Kuka </a:t>
            </a:r>
            <a:r>
              <a:rPr lang="en-US" dirty="0" err="1">
                <a:latin typeface="+mn-lt"/>
                <a:hlinkClick r:id="rId10"/>
              </a:rPr>
              <a:t>iiwa</a:t>
            </a:r>
            <a:r>
              <a:rPr lang="en-US" dirty="0">
                <a:latin typeface="+mn-lt"/>
              </a:rPr>
              <a:t> (KUKA)</a:t>
            </a:r>
          </a:p>
          <a:p>
            <a:pPr lvl="2"/>
            <a:r>
              <a:rPr lang="en-US" dirty="0">
                <a:latin typeface="+mn-lt"/>
              </a:rPr>
              <a:t>Sawyer (</a:t>
            </a:r>
            <a:r>
              <a:rPr lang="en-US" dirty="0">
                <a:latin typeface="+mn-lt"/>
                <a:hlinkClick r:id="rId11"/>
              </a:rPr>
              <a:t>Rethink Robotics</a:t>
            </a:r>
            <a:r>
              <a:rPr lang="en-US" dirty="0"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871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8D76498-2162-1B5C-02BC-F8578D5EDD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35013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8" imgW="473" imgH="476" progId="TCLayout.ActiveDocument.1">
                  <p:embed/>
                </p:oleObj>
              </mc:Choice>
              <mc:Fallback>
                <p:oleObj name="think-cell 幻灯片" r:id="rId8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D76498-2162-1B5C-02BC-F8578D5EDD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dirty="0">
                <a:solidFill>
                  <a:schemeClr val="tx1"/>
                </a:solidFill>
              </a:rPr>
              <a:t>Embodied Multimodal Foundation Model</a:t>
            </a:r>
            <a:endParaRPr lang="en-US" dirty="0"/>
          </a:p>
        </p:txBody>
      </p:sp>
      <p:sp>
        <p:nvSpPr>
          <p:cNvPr id="7" name="ee4pContent1">
            <a:extLst>
              <a:ext uri="{FF2B5EF4-FFF2-40B4-BE49-F238E27FC236}">
                <a16:creationId xmlns:a16="http://schemas.microsoft.com/office/drawing/2014/main" id="{ACE34923-3F7E-9415-8AD3-8805CFB7EB74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200" y="1690688"/>
            <a:ext cx="10515600" cy="1738312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基于 </a:t>
            </a:r>
            <a:r>
              <a:rPr lang="en-US" altLang="zh-CN" dirty="0">
                <a:latin typeface="+mn-lt"/>
              </a:rPr>
              <a:t>Transformer </a:t>
            </a:r>
            <a:r>
              <a:rPr lang="zh-CN" altLang="en-US" dirty="0">
                <a:latin typeface="+mn-lt"/>
              </a:rPr>
              <a:t>的架构面临效率问题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具身模型需要较长的上下文，其中包括来自视觉、语言和具身状态的信息，以及与当前执行的任务相关的内存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例如，</a:t>
            </a:r>
            <a:r>
              <a:rPr lang="en-US" altLang="zh-CN" dirty="0">
                <a:latin typeface="+mn-lt"/>
              </a:rPr>
              <a:t>RT-2 </a:t>
            </a:r>
            <a:r>
              <a:rPr lang="zh-CN" altLang="en-US" dirty="0">
                <a:latin typeface="+mn-lt"/>
              </a:rPr>
              <a:t>尽管表现出色，但推理频率仅为 </a:t>
            </a:r>
            <a:r>
              <a:rPr lang="en-US" altLang="zh-CN" dirty="0">
                <a:latin typeface="+mn-lt"/>
              </a:rPr>
              <a:t>1-3Hz</a:t>
            </a:r>
          </a:p>
          <a:p>
            <a:pPr lvl="1"/>
            <a:r>
              <a:rPr lang="zh-CN" altLang="en-US" dirty="0">
                <a:latin typeface="+mn-lt"/>
              </a:rPr>
              <a:t>已经进行了一些努力，例如通过量化和蒸馏来部署模型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改进模型框架是另一种可行的方法</a:t>
            </a:r>
            <a:endParaRPr lang="en-US" dirty="0">
              <a:latin typeface="+mn-lt"/>
            </a:endParaRPr>
          </a:p>
        </p:txBody>
      </p:sp>
      <p:sp>
        <p:nvSpPr>
          <p:cNvPr id="8" name="ee4pContent1">
            <a:extLst>
              <a:ext uri="{FF2B5EF4-FFF2-40B4-BE49-F238E27FC236}">
                <a16:creationId xmlns:a16="http://schemas.microsoft.com/office/drawing/2014/main" id="{D5CCF662-A886-1E7E-A02C-9A92629F74D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8203" y="4060970"/>
            <a:ext cx="5043852" cy="2431906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en-US" dirty="0">
                <a:latin typeface="+mn-lt"/>
              </a:rPr>
              <a:t>SARA-RT </a:t>
            </a:r>
            <a:r>
              <a:rPr lang="zh-CN" altLang="en-US" dirty="0">
                <a:latin typeface="+mn-lt"/>
              </a:rPr>
              <a:t>使用更高效的线性注意力</a:t>
            </a:r>
            <a:endParaRPr lang="en-US" dirty="0">
              <a:latin typeface="+mn-lt"/>
            </a:endParaRPr>
          </a:p>
        </p:txBody>
      </p:sp>
      <p:sp>
        <p:nvSpPr>
          <p:cNvPr id="9" name="ee4pContent1">
            <a:extLst>
              <a:ext uri="{FF2B5EF4-FFF2-40B4-BE49-F238E27FC236}">
                <a16:creationId xmlns:a16="http://schemas.microsoft.com/office/drawing/2014/main" id="{BABF2C57-44FE-1B40-C7FE-1D9EB84D092B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309945" y="4060970"/>
            <a:ext cx="5043852" cy="2431906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en-US" altLang="zh-CN" dirty="0">
                <a:latin typeface="+mn-lt"/>
              </a:rPr>
              <a:t>RoboMamba </a:t>
            </a:r>
            <a:r>
              <a:rPr lang="zh-CN" altLang="en-US" dirty="0">
                <a:latin typeface="+mn-lt"/>
              </a:rPr>
              <a:t>使用 </a:t>
            </a:r>
            <a:r>
              <a:rPr lang="en-US" altLang="zh-CN" dirty="0">
                <a:latin typeface="+mn-lt"/>
              </a:rPr>
              <a:t>mamba </a:t>
            </a:r>
            <a:r>
              <a:rPr lang="zh-CN" altLang="en-US" dirty="0">
                <a:latin typeface="+mn-lt"/>
              </a:rPr>
              <a:t>架构，该架构更适合长序列任务。这使其能够实现比现有机器人 </a:t>
            </a:r>
            <a:r>
              <a:rPr lang="en-US" altLang="zh-CN" dirty="0">
                <a:latin typeface="+mn-lt"/>
              </a:rPr>
              <a:t>MLM </a:t>
            </a:r>
            <a:r>
              <a:rPr lang="zh-CN" altLang="en-US" dirty="0">
                <a:latin typeface="+mn-lt"/>
              </a:rPr>
              <a:t>快 </a:t>
            </a:r>
            <a:r>
              <a:rPr lang="en-US" altLang="zh-CN" dirty="0">
                <a:latin typeface="+mn-lt"/>
              </a:rPr>
              <a:t>7 </a:t>
            </a:r>
            <a:r>
              <a:rPr lang="zh-CN" altLang="en-US" dirty="0">
                <a:latin typeface="+mn-lt"/>
              </a:rPr>
              <a:t>倍的推理速度</a:t>
            </a:r>
            <a:endParaRPr lang="en-US" dirty="0">
              <a:latin typeface="+mn-lt"/>
            </a:endParaRPr>
          </a:p>
        </p:txBody>
      </p:sp>
      <p:sp>
        <p:nvSpPr>
          <p:cNvPr id="10" name="ee4pHeader1">
            <a:extLst>
              <a:ext uri="{FF2B5EF4-FFF2-40B4-BE49-F238E27FC236}">
                <a16:creationId xmlns:a16="http://schemas.microsoft.com/office/drawing/2014/main" id="{AF8E5E60-6371-A886-A4EC-7E84719D8BD7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38201" y="3599231"/>
            <a:ext cx="5043852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SARA-RT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ee4pHeader1">
            <a:extLst>
              <a:ext uri="{FF2B5EF4-FFF2-40B4-BE49-F238E27FC236}">
                <a16:creationId xmlns:a16="http://schemas.microsoft.com/office/drawing/2014/main" id="{360E7EF6-5BF2-1970-F398-38BD86D9A73E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6309943" y="3599231"/>
            <a:ext cx="5043852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RoboMamba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529FF0-346E-FE78-D0A5-163CF24D394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12" y="5011614"/>
            <a:ext cx="4953430" cy="12764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296B26-90A9-369C-D206-C1B6ABB6F52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863" y="4895924"/>
            <a:ext cx="2990098" cy="156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7B6AD45-82D2-7A2D-828C-B075B6F80A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38920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473" imgH="476" progId="TCLayout.ActiveDocument.1">
                  <p:embed/>
                </p:oleObj>
              </mc:Choice>
              <mc:Fallback>
                <p:oleObj name="think-cell 幻灯片" r:id="rId4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397"/>
            <a:ext cx="10515600" cy="1325563"/>
          </a:xfrm>
        </p:spPr>
        <p:txBody>
          <a:bodyPr vert="horz"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6E296C-B1EE-6DF8-ACDA-8AF71F06E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92562"/>
            <a:ext cx="5864127" cy="33898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C0C2F1-AFF6-B2B1-3D42-DEF95A48D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43034"/>
            <a:ext cx="12192000" cy="94984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DD4E27B-97C4-0A7E-1341-77CB29951D01}"/>
              </a:ext>
            </a:extLst>
          </p:cNvPr>
          <p:cNvCxnSpPr/>
          <p:nvPr/>
        </p:nvCxnSpPr>
        <p:spPr>
          <a:xfrm>
            <a:off x="0" y="5234730"/>
            <a:ext cx="12192000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ee4pContent1">
            <a:extLst>
              <a:ext uri="{FF2B5EF4-FFF2-40B4-BE49-F238E27FC236}">
                <a16:creationId xmlns:a16="http://schemas.microsoft.com/office/drawing/2014/main" id="{6D95D187-392B-EF2E-97D0-BC39BA2FEA3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970153" y="1492563"/>
            <a:ext cx="4383647" cy="3389832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en-US" altLang="zh-CN" sz="2000" dirty="0">
                <a:latin typeface="+mn-lt"/>
              </a:rPr>
              <a:t>Google </a:t>
            </a:r>
            <a:r>
              <a:rPr lang="zh-CN" altLang="en-US" sz="2000" dirty="0">
                <a:latin typeface="+mn-lt"/>
              </a:rPr>
              <a:t>学术搜索结果，主题为具身 </a:t>
            </a:r>
            <a:r>
              <a:rPr lang="en-US" altLang="zh-CN" sz="2000" dirty="0">
                <a:latin typeface="+mn-lt"/>
              </a:rPr>
              <a:t>AI</a:t>
            </a:r>
            <a:r>
              <a:rPr lang="zh-CN" altLang="en-US" sz="2000" dirty="0">
                <a:latin typeface="+mn-lt"/>
              </a:rPr>
              <a:t>； </a:t>
            </a:r>
          </a:p>
          <a:p>
            <a:pPr lvl="1"/>
            <a:endParaRPr lang="zh-CN" altLang="en-US" sz="2000" dirty="0">
              <a:latin typeface="+mn-lt"/>
            </a:endParaRPr>
          </a:p>
          <a:p>
            <a:pPr lvl="1"/>
            <a:r>
              <a:rPr lang="zh-CN" altLang="en-US" sz="2000" dirty="0">
                <a:latin typeface="+mn-lt"/>
              </a:rPr>
              <a:t>纵轴和横轴分别表示出版物数量和年份；</a:t>
            </a:r>
          </a:p>
          <a:p>
            <a:pPr lvl="1"/>
            <a:endParaRPr lang="zh-CN" altLang="en-US" sz="2000" dirty="0">
              <a:latin typeface="+mn-lt"/>
            </a:endParaRPr>
          </a:p>
          <a:p>
            <a:pPr lvl="1"/>
            <a:r>
              <a:rPr lang="zh-CN" altLang="en-US" sz="2000" dirty="0">
                <a:latin typeface="+mn-lt"/>
              </a:rPr>
              <a:t>自 </a:t>
            </a:r>
            <a:r>
              <a:rPr lang="en-US" altLang="zh-CN" sz="2000" dirty="0">
                <a:latin typeface="+mn-lt"/>
              </a:rPr>
              <a:t>2023 </a:t>
            </a:r>
            <a:r>
              <a:rPr lang="zh-CN" altLang="en-US" sz="2000" dirty="0">
                <a:latin typeface="+mn-lt"/>
              </a:rPr>
              <a:t>年 </a:t>
            </a:r>
            <a:r>
              <a:rPr lang="en-US" altLang="zh-CN" sz="2000" dirty="0">
                <a:latin typeface="+mn-lt"/>
              </a:rPr>
              <a:t>MLM </a:t>
            </a:r>
            <a:r>
              <a:rPr lang="zh-CN" altLang="en-US" sz="2000" dirty="0">
                <a:latin typeface="+mn-lt"/>
              </a:rPr>
              <a:t>取得突破以来，出版物呈指数级增长</a:t>
            </a:r>
          </a:p>
        </p:txBody>
      </p:sp>
    </p:spTree>
    <p:extLst>
      <p:ext uri="{BB962C8B-B14F-4D97-AF65-F5344CB8AC3E}">
        <p14:creationId xmlns:p14="http://schemas.microsoft.com/office/powerpoint/2010/main" val="3022741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8D76498-2162-1B5C-02BC-F8578D5EDD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38809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9" imgW="473" imgH="476" progId="TCLayout.ActiveDocument.1">
                  <p:embed/>
                </p:oleObj>
              </mc:Choice>
              <mc:Fallback>
                <p:oleObj name="think-cell 幻灯片" r:id="rId9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D76498-2162-1B5C-02BC-F8578D5EDD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dirty="0">
                <a:solidFill>
                  <a:schemeClr val="tx1"/>
                </a:solidFill>
              </a:rPr>
              <a:t>Embodied Multimodal Foundation Model</a:t>
            </a:r>
            <a:endParaRPr lang="en-US" dirty="0"/>
          </a:p>
        </p:txBody>
      </p:sp>
      <p:sp>
        <p:nvSpPr>
          <p:cNvPr id="7" name="ee4pContent1">
            <a:extLst>
              <a:ext uri="{FF2B5EF4-FFF2-40B4-BE49-F238E27FC236}">
                <a16:creationId xmlns:a16="http://schemas.microsoft.com/office/drawing/2014/main" id="{7CF98186-9415-9083-8FC4-4D57D6980BB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200" y="1690689"/>
            <a:ext cx="10515600" cy="77995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基于生成模型的 </a:t>
            </a:r>
            <a:r>
              <a:rPr lang="en-US" altLang="zh-CN" dirty="0">
                <a:latin typeface="+mn-lt"/>
              </a:rPr>
              <a:t>RT </a:t>
            </a:r>
            <a:r>
              <a:rPr lang="zh-CN" altLang="en-US" dirty="0">
                <a:latin typeface="+mn-lt"/>
              </a:rPr>
              <a:t>在高级任务理解和规划方面表现出色，但在低级动作规划方面存在局限性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生成模型无法精确生成动作参数，以及高级任务规划与低级动作执行之间的差距</a:t>
            </a:r>
            <a:endParaRPr lang="en-US" dirty="0">
              <a:latin typeface="+mn-lt"/>
            </a:endParaRPr>
          </a:p>
        </p:txBody>
      </p:sp>
      <p:sp>
        <p:nvSpPr>
          <p:cNvPr id="8" name="ee4pContent1">
            <a:extLst>
              <a:ext uri="{FF2B5EF4-FFF2-40B4-BE49-F238E27FC236}">
                <a16:creationId xmlns:a16="http://schemas.microsoft.com/office/drawing/2014/main" id="{AAD86EB3-FB13-8379-5B1A-C95A3A3875BB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8200" y="5292968"/>
            <a:ext cx="10515600" cy="129247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en-US" altLang="zh-CN" dirty="0">
                <a:latin typeface="+mn-lt"/>
              </a:rPr>
              <a:t>VLA </a:t>
            </a:r>
            <a:r>
              <a:rPr lang="zh-CN" altLang="en-US" dirty="0">
                <a:latin typeface="+mn-lt"/>
              </a:rPr>
              <a:t>模型仅在与 </a:t>
            </a:r>
            <a:r>
              <a:rPr lang="en-US" altLang="zh-CN" dirty="0">
                <a:latin typeface="+mn-lt"/>
              </a:rPr>
              <a:t>VLM </a:t>
            </a:r>
            <a:r>
              <a:rPr lang="zh-CN" altLang="en-US" dirty="0">
                <a:latin typeface="+mn-lt"/>
              </a:rPr>
              <a:t>相关的高级规划和 </a:t>
            </a:r>
            <a:r>
              <a:rPr lang="en-US" altLang="zh-CN" dirty="0">
                <a:latin typeface="+mn-lt"/>
              </a:rPr>
              <a:t>affordance </a:t>
            </a:r>
            <a:r>
              <a:rPr lang="zh-CN" altLang="en-US" dirty="0">
                <a:latin typeface="+mn-lt"/>
              </a:rPr>
              <a:t>任务中表现出涌现能力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它们未能展示低级物理交互中的新技能，并且受到数据集中的技能类别的限制，导致动作笨拙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未来研究应将强化学习整合到大型模型的训练框架中，以提高泛化能力，使 </a:t>
            </a:r>
            <a:r>
              <a:rPr lang="en-US" altLang="zh-CN" dirty="0">
                <a:latin typeface="+mn-lt"/>
              </a:rPr>
              <a:t>VLA </a:t>
            </a:r>
            <a:r>
              <a:rPr lang="zh-CN" altLang="en-US" dirty="0">
                <a:latin typeface="+mn-lt"/>
              </a:rPr>
              <a:t>模型能够在现实环境中自主学习和优化低级物理交互策略，从而更灵活准确地执行各种物理动作</a:t>
            </a:r>
            <a:endParaRPr lang="en-US" dirty="0">
              <a:latin typeface="+mn-lt"/>
            </a:endParaRPr>
          </a:p>
        </p:txBody>
      </p:sp>
      <p:sp>
        <p:nvSpPr>
          <p:cNvPr id="9" name="ee4pContent1">
            <a:extLst>
              <a:ext uri="{FF2B5EF4-FFF2-40B4-BE49-F238E27FC236}">
                <a16:creationId xmlns:a16="http://schemas.microsoft.com/office/drawing/2014/main" id="{07E55762-C8E9-4866-EBE4-236B90A44B4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38203" y="3049854"/>
            <a:ext cx="5114190" cy="2117457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为了解决这个问题，谷歌推出了 </a:t>
            </a:r>
            <a:r>
              <a:rPr lang="en-US" altLang="zh-CN" dirty="0">
                <a:latin typeface="+mn-lt"/>
              </a:rPr>
              <a:t>RT-Trajectory </a:t>
            </a:r>
            <a:r>
              <a:rPr lang="zh-CN" altLang="en-US" dirty="0">
                <a:latin typeface="+mn-lt"/>
              </a:rPr>
              <a:t>，它通过自动添加机器人轨迹来提供低级视觉线索，用于学习机器人控制策略</a:t>
            </a:r>
            <a:endParaRPr lang="en-US" dirty="0">
              <a:latin typeface="+mn-lt"/>
            </a:endParaRPr>
          </a:p>
        </p:txBody>
      </p:sp>
      <p:sp>
        <p:nvSpPr>
          <p:cNvPr id="10" name="ee4pContent1">
            <a:extLst>
              <a:ext uri="{FF2B5EF4-FFF2-40B4-BE49-F238E27FC236}">
                <a16:creationId xmlns:a16="http://schemas.microsoft.com/office/drawing/2014/main" id="{5F371265-B3D4-363E-37E2-FA7431C68A02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39609" y="3049854"/>
            <a:ext cx="5114191" cy="2117457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在 </a:t>
            </a:r>
            <a:r>
              <a:rPr lang="en-US" altLang="zh-CN" dirty="0">
                <a:latin typeface="+mn-lt"/>
              </a:rPr>
              <a:t>RT-2 </a:t>
            </a:r>
            <a:r>
              <a:rPr lang="zh-CN" altLang="en-US" dirty="0">
                <a:latin typeface="+mn-lt"/>
              </a:rPr>
              <a:t>框架的基础上，具有动作层次结构的机器人</a:t>
            </a:r>
            <a:r>
              <a:rPr lang="en-US" altLang="zh-CN" dirty="0">
                <a:latin typeface="+mn-lt"/>
              </a:rPr>
              <a:t>RT-H</a:t>
            </a:r>
            <a:r>
              <a:rPr lang="zh-CN" altLang="en-US" dirty="0">
                <a:latin typeface="+mn-lt"/>
              </a:rPr>
              <a:t>结合了一个层次化的动作框架，通过中间语言动作将高级任务描述与低级机器人运动联系起来</a:t>
            </a:r>
            <a:endParaRPr lang="en-US" dirty="0">
              <a:latin typeface="+mn-lt"/>
            </a:endParaRPr>
          </a:p>
        </p:txBody>
      </p:sp>
      <p:sp>
        <p:nvSpPr>
          <p:cNvPr id="11" name="ee4pHeader1">
            <a:extLst>
              <a:ext uri="{FF2B5EF4-FFF2-40B4-BE49-F238E27FC236}">
                <a16:creationId xmlns:a16="http://schemas.microsoft.com/office/drawing/2014/main" id="{195281CA-98BC-3421-8D9D-7F781CF6DD15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838201" y="2588116"/>
            <a:ext cx="511419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RT-Trajectory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ee4pHeader1">
            <a:extLst>
              <a:ext uri="{FF2B5EF4-FFF2-40B4-BE49-F238E27FC236}">
                <a16:creationId xmlns:a16="http://schemas.microsoft.com/office/drawing/2014/main" id="{E3BBCED0-BD35-724B-9E02-9ED383F4E5C2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6239607" y="2588116"/>
            <a:ext cx="5114191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RT-H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48BD55-9CDB-C8E4-CF0B-0F51C9A9DBC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247" y="3891483"/>
            <a:ext cx="3060910" cy="12430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18A324-4BA8-9A83-6AFE-1DF23CADA36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186" y="3886449"/>
            <a:ext cx="2384099" cy="12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71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3BB85F7-9EC6-9AB2-A120-C8FA97552C8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05512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5" imgW="473" imgH="476" progId="TCLayout.ActiveDocument.1">
                  <p:embed/>
                </p:oleObj>
              </mc:Choice>
              <mc:Fallback>
                <p:oleObj name="think-cell 幻灯片" r:id="rId5" imgW="473" imgH="47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3BB85F7-9EC6-9AB2-A120-C8FA97552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dirty="0">
                <a:solidFill>
                  <a:schemeClr val="tx1"/>
                </a:solidFill>
              </a:rPr>
              <a:t>Introduction</a:t>
            </a:r>
            <a:endParaRPr lang="en-US" dirty="0"/>
          </a:p>
        </p:txBody>
      </p:sp>
      <p:sp>
        <p:nvSpPr>
          <p:cNvPr id="7" name="ee4pContent1">
            <a:extLst>
              <a:ext uri="{FF2B5EF4-FFF2-40B4-BE49-F238E27FC236}">
                <a16:creationId xmlns:a16="http://schemas.microsoft.com/office/drawing/2014/main" id="{05AD7A6E-5E51-40EF-826C-0AB4A3D2AE1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200" y="2152426"/>
            <a:ext cx="10515600" cy="3986436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如前所述，对于任务 “将苹果放在盘子上”，任务规划器将将其分解为子任务 “找到苹果，拿起苹果”，“找到盘子”，“放下苹果”。由于如何找到（导航任务）或拾取</a:t>
            </a:r>
            <a:r>
              <a:rPr lang="en-US" altLang="zh-CN" dirty="0">
                <a:latin typeface="+mn-lt"/>
              </a:rPr>
              <a:t>/</a:t>
            </a:r>
            <a:r>
              <a:rPr lang="zh-CN" altLang="en-US" dirty="0">
                <a:latin typeface="+mn-lt"/>
              </a:rPr>
              <a:t>放下动作（抓取任务）不在任务规划的范围内。这些动作通常在模拟器中预定义，或在现实世界场景中使用预训练的策略模型执行，例如使用 </a:t>
            </a:r>
            <a:r>
              <a:rPr lang="en-US" altLang="zh-CN" dirty="0">
                <a:latin typeface="+mn-lt"/>
              </a:rPr>
              <a:t>CLIPort </a:t>
            </a:r>
            <a:r>
              <a:rPr lang="zh-CN" altLang="en-US" dirty="0">
                <a:latin typeface="+mn-lt"/>
              </a:rPr>
              <a:t>用于抓取任务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8" name="ee4pHeader1">
            <a:extLst>
              <a:ext uri="{FF2B5EF4-FFF2-40B4-BE49-F238E27FC236}">
                <a16:creationId xmlns:a16="http://schemas.microsoft.com/office/drawing/2014/main" id="{D3447A30-A014-CE23-8D80-865ED55CC4A7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838200" y="1690688"/>
            <a:ext cx="1051560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CLIPort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B0DD3D-C107-A9B1-252E-9E8085641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0171" y="2989875"/>
            <a:ext cx="6931658" cy="31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69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3BB85F7-9EC6-9AB2-A120-C8FA97552C8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56845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3" imgW="473" imgH="476" progId="TCLayout.ActiveDocument.1">
                  <p:embed/>
                </p:oleObj>
              </mc:Choice>
              <mc:Fallback>
                <p:oleObj name="think-cell 幻灯片" r:id="rId13" imgW="473" imgH="47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3BB85F7-9EC6-9AB2-A120-C8FA97552C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sz="4400" dirty="0">
                <a:solidFill>
                  <a:schemeClr val="tx1"/>
                </a:solidFill>
              </a:rPr>
              <a:t>Introduction</a:t>
            </a:r>
            <a:endParaRPr lang="en-US" dirty="0"/>
          </a:p>
        </p:txBody>
      </p:sp>
      <p:sp>
        <p:nvSpPr>
          <p:cNvPr id="15" name="ee4pContent1">
            <a:extLst>
              <a:ext uri="{FF2B5EF4-FFF2-40B4-BE49-F238E27FC236}">
                <a16:creationId xmlns:a16="http://schemas.microsoft.com/office/drawing/2014/main" id="{FFEEEB63-6B36-76F1-F938-939EB688751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196" y="2742123"/>
            <a:ext cx="2555630" cy="2805823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6" name="ee4pContent1">
            <a:extLst>
              <a:ext uri="{FF2B5EF4-FFF2-40B4-BE49-F238E27FC236}">
                <a16:creationId xmlns:a16="http://schemas.microsoft.com/office/drawing/2014/main" id="{BF9E6C28-5929-01D4-127F-3EAFC292767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491520" y="2742123"/>
            <a:ext cx="2555630" cy="2805823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7" name="ee4pContent1">
            <a:extLst>
              <a:ext uri="{FF2B5EF4-FFF2-40B4-BE49-F238E27FC236}">
                <a16:creationId xmlns:a16="http://schemas.microsoft.com/office/drawing/2014/main" id="{142A3F06-0B21-0DC5-AF34-881D240C830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144844" y="2742123"/>
            <a:ext cx="2555630" cy="2805823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8" name="ee4pContent1">
            <a:extLst>
              <a:ext uri="{FF2B5EF4-FFF2-40B4-BE49-F238E27FC236}">
                <a16:creationId xmlns:a16="http://schemas.microsoft.com/office/drawing/2014/main" id="{A6A7AC73-D417-AA15-B71E-5EA9D5CEA2F7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798167" y="2742123"/>
            <a:ext cx="2555630" cy="2805823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9" name="ee4pHeader1">
            <a:extLst>
              <a:ext uri="{FF2B5EF4-FFF2-40B4-BE49-F238E27FC236}">
                <a16:creationId xmlns:a16="http://schemas.microsoft.com/office/drawing/2014/main" id="{58E7AE9E-6073-4AD2-1366-2822E82C2B9B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838197" y="2280385"/>
            <a:ext cx="255563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符号规划算法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en-US" altLang="zh-CN" b="1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STRIPS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ee4pHeader1">
            <a:extLst>
              <a:ext uri="{FF2B5EF4-FFF2-40B4-BE49-F238E27FC236}">
                <a16:creationId xmlns:a16="http://schemas.microsoft.com/office/drawing/2014/main" id="{239F7141-6ADD-2DF9-EA94-5607C40FAD0B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491519" y="2280385"/>
            <a:ext cx="255563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符号规划算法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en-US" altLang="zh-CN" b="1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PDDL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ee4pHeader1">
            <a:extLst>
              <a:ext uri="{FF2B5EF4-FFF2-40B4-BE49-F238E27FC236}">
                <a16:creationId xmlns:a16="http://schemas.microsoft.com/office/drawing/2014/main" id="{9105DE4B-9620-33D6-AC88-BA8F5FAF42B9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6144841" y="2280385"/>
            <a:ext cx="255563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搜索算法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en-US" altLang="zh-CN" b="1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ee4pHeader1">
            <a:extLst>
              <a:ext uri="{FF2B5EF4-FFF2-40B4-BE49-F238E27FC236}">
                <a16:creationId xmlns:a16="http://schemas.microsoft.com/office/drawing/2014/main" id="{AE569354-33C4-5C8B-DBD2-E90EFC28B975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8798167" y="2280385"/>
            <a:ext cx="2555630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搜索算法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en-US" altLang="zh-CN" b="1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A*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ee4pContent1">
            <a:extLst>
              <a:ext uri="{FF2B5EF4-FFF2-40B4-BE49-F238E27FC236}">
                <a16:creationId xmlns:a16="http://schemas.microsoft.com/office/drawing/2014/main" id="{E9946845-028E-E61F-51E8-7CA4685D60C7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838198" y="1690688"/>
            <a:ext cx="10515599" cy="461738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传统的具身任务规划方法通常基于显式规则和逻辑推理</a:t>
            </a:r>
            <a:endParaRPr lang="en-US" dirty="0">
              <a:latin typeface="+mn-lt"/>
            </a:endParaRPr>
          </a:p>
        </p:txBody>
      </p:sp>
      <p:sp>
        <p:nvSpPr>
          <p:cNvPr id="24" name="ee4pContent1">
            <a:extLst>
              <a:ext uri="{FF2B5EF4-FFF2-40B4-BE49-F238E27FC236}">
                <a16:creationId xmlns:a16="http://schemas.microsoft.com/office/drawing/2014/main" id="{7441E702-7E61-9239-EEFC-10E1DD0B6E14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838195" y="5671040"/>
            <a:ext cx="10515599" cy="928342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然而，这些方法通常依赖于预定义的规则、约束和启发式方法，这些方法很僵化，可能无法很好地适应环境的动态或不可预见的变化。随着 </a:t>
            </a:r>
            <a:r>
              <a:rPr lang="en-US" altLang="zh-CN" dirty="0">
                <a:latin typeface="+mn-lt"/>
              </a:rPr>
              <a:t>LLMs </a:t>
            </a:r>
            <a:r>
              <a:rPr lang="zh-CN" altLang="en-US" dirty="0">
                <a:latin typeface="+mn-lt"/>
              </a:rPr>
              <a:t>的流行，许多工作尝试使用 </a:t>
            </a:r>
            <a:r>
              <a:rPr lang="en-US" altLang="zh-CN" dirty="0">
                <a:latin typeface="+mn-lt"/>
              </a:rPr>
              <a:t>LLMs </a:t>
            </a:r>
            <a:r>
              <a:rPr lang="zh-CN" altLang="en-US" dirty="0">
                <a:latin typeface="+mn-lt"/>
              </a:rPr>
              <a:t>进行规划，或将传统方法与 </a:t>
            </a:r>
            <a:r>
              <a:rPr lang="en-US" altLang="zh-CN" dirty="0">
                <a:latin typeface="+mn-lt"/>
              </a:rPr>
              <a:t>LLMs </a:t>
            </a:r>
            <a:r>
              <a:rPr lang="zh-CN" altLang="en-US" dirty="0">
                <a:latin typeface="+mn-lt"/>
              </a:rPr>
              <a:t>结合，利用嵌入其中的丰富世界知识进行推理和规划，而无需人工定义，大大增强了模型的泛化能力</a:t>
            </a:r>
            <a:endParaRPr lang="en-US" dirty="0">
              <a:latin typeface="+mn-lt"/>
            </a:endParaRPr>
          </a:p>
        </p:txBody>
      </p:sp>
      <p:pic>
        <p:nvPicPr>
          <p:cNvPr id="2050" name="Picture 2" descr="An Introduction to the Planning Domain Definition Language | 9781627058759 | Patrik... | bol.com">
            <a:extLst>
              <a:ext uri="{FF2B5EF4-FFF2-40B4-BE49-F238E27FC236}">
                <a16:creationId xmlns:a16="http://schemas.microsoft.com/office/drawing/2014/main" id="{770D9A44-CAA3-DE82-251E-2ADA991D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1861" y="2839925"/>
            <a:ext cx="2114945" cy="261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r Friday Read Chapter 11, section 3 - ppt download">
            <a:extLst>
              <a:ext uri="{FF2B5EF4-FFF2-40B4-BE49-F238E27FC236}">
                <a16:creationId xmlns:a16="http://schemas.microsoft.com/office/drawing/2014/main" id="{F0919544-9129-9DA2-A7A6-3FD6AE103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438" y="3233887"/>
            <a:ext cx="2433145" cy="18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Monte Carlo Method? Monte Carlo Method Example">
            <a:extLst>
              <a:ext uri="{FF2B5EF4-FFF2-40B4-BE49-F238E27FC236}">
                <a16:creationId xmlns:a16="http://schemas.microsoft.com/office/drawing/2014/main" id="{AC583B7D-B443-1A16-D6C3-4070ACA92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8021" y="3157325"/>
            <a:ext cx="2469269" cy="197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formed Search Chapter 4 - ppt download">
            <a:extLst>
              <a:ext uri="{FF2B5EF4-FFF2-40B4-BE49-F238E27FC236}">
                <a16:creationId xmlns:a16="http://schemas.microsoft.com/office/drawing/2014/main" id="{A56CD8F0-485A-FFE7-9149-C4DC5599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9418" y="3233887"/>
            <a:ext cx="2433144" cy="18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30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CB48E07-AE52-DD53-431D-E5BB7B710F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932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0" imgW="473" imgH="476" progId="TCLayout.ActiveDocument.1">
                  <p:embed/>
                </p:oleObj>
              </mc:Choice>
              <mc:Fallback>
                <p:oleObj name="think-cell 幻灯片" r:id="rId10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B48E07-AE52-DD53-431D-E5BB7B710F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Planning utilizing the Emergent Capabilities of LLMs</a:t>
            </a:r>
            <a:endParaRPr lang="en-US" sz="3600" dirty="0"/>
          </a:p>
        </p:txBody>
      </p:sp>
      <p:sp>
        <p:nvSpPr>
          <p:cNvPr id="9" name="ee4pContent1">
            <a:extLst>
              <a:ext uri="{FF2B5EF4-FFF2-40B4-BE49-F238E27FC236}">
                <a16:creationId xmlns:a16="http://schemas.microsoft.com/office/drawing/2014/main" id="{C379D3BD-CA6C-FA82-9466-2D0B149ADAC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200" y="1690688"/>
            <a:ext cx="10515600" cy="692027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在自然语言模型规模化之前，任务规划器也通过在像 </a:t>
            </a:r>
            <a:r>
              <a:rPr lang="en-US" altLang="zh-CN" dirty="0">
                <a:latin typeface="+mn-lt"/>
              </a:rPr>
              <a:t>Alfred </a:t>
            </a:r>
            <a:r>
              <a:rPr lang="zh-CN" altLang="en-US" dirty="0">
                <a:latin typeface="+mn-lt"/>
              </a:rPr>
              <a:t>和 </a:t>
            </a:r>
            <a:r>
              <a:rPr lang="en-US" altLang="zh-CN" dirty="0">
                <a:latin typeface="+mn-lt"/>
              </a:rPr>
              <a:t>Alfworld </a:t>
            </a:r>
            <a:r>
              <a:rPr lang="zh-CN" altLang="en-US" dirty="0">
                <a:latin typeface="+mn-lt"/>
              </a:rPr>
              <a:t>这样的具身指令数据集上训练像 </a:t>
            </a:r>
            <a:r>
              <a:rPr lang="en-US" altLang="zh-CN" dirty="0">
                <a:latin typeface="+mn-lt"/>
              </a:rPr>
              <a:t>BERT </a:t>
            </a:r>
            <a:r>
              <a:rPr lang="zh-CN" altLang="en-US" dirty="0">
                <a:latin typeface="+mn-lt"/>
              </a:rPr>
              <a:t>这样的模型来实现，如 </a:t>
            </a:r>
            <a:r>
              <a:rPr lang="en-US" altLang="zh-CN" dirty="0">
                <a:latin typeface="+mn-lt"/>
              </a:rPr>
              <a:t>FILM </a:t>
            </a:r>
            <a:r>
              <a:rPr lang="zh-CN" altLang="en-US" dirty="0">
                <a:latin typeface="+mn-lt"/>
              </a:rPr>
              <a:t>所示。但是，这种方法受到训练集中示例的限制，无法有效地与物理世界对齐</a:t>
            </a:r>
          </a:p>
        </p:txBody>
      </p:sp>
      <p:sp>
        <p:nvSpPr>
          <p:cNvPr id="10" name="ee4pContent1">
            <a:extLst>
              <a:ext uri="{FF2B5EF4-FFF2-40B4-BE49-F238E27FC236}">
                <a16:creationId xmlns:a16="http://schemas.microsoft.com/office/drawing/2014/main" id="{5D47174C-DEEB-CC9E-D382-629A9759FB5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8201" y="3016252"/>
            <a:ext cx="3373314" cy="3476624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1" name="ee4pContent1">
            <a:extLst>
              <a:ext uri="{FF2B5EF4-FFF2-40B4-BE49-F238E27FC236}">
                <a16:creationId xmlns:a16="http://schemas.microsoft.com/office/drawing/2014/main" id="{ADFBBD4A-FBAE-8BBD-3187-FD05B9EAEB2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409343" y="3016251"/>
            <a:ext cx="3373314" cy="3476624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2" name="ee4pContent1">
            <a:extLst>
              <a:ext uri="{FF2B5EF4-FFF2-40B4-BE49-F238E27FC236}">
                <a16:creationId xmlns:a16="http://schemas.microsoft.com/office/drawing/2014/main" id="{59198AB4-C372-94ED-DF67-781BC11BB73A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7980485" y="3016250"/>
            <a:ext cx="3373314" cy="3476624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3" name="ee4pHeader1">
            <a:extLst>
              <a:ext uri="{FF2B5EF4-FFF2-40B4-BE49-F238E27FC236}">
                <a16:creationId xmlns:a16="http://schemas.microsoft.com/office/drawing/2014/main" id="{C9209A84-BD8D-541D-E3AA-398C4F0ACDB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838201" y="2554513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Alfred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ee4pHeader1">
            <a:extLst>
              <a:ext uri="{FF2B5EF4-FFF2-40B4-BE49-F238E27FC236}">
                <a16:creationId xmlns:a16="http://schemas.microsoft.com/office/drawing/2014/main" id="{F4464046-BD36-C45C-CEBA-4D7E2C474A93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4409343" y="2554511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Alfworld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ee4pHeader1">
            <a:extLst>
              <a:ext uri="{FF2B5EF4-FFF2-40B4-BE49-F238E27FC236}">
                <a16:creationId xmlns:a16="http://schemas.microsoft.com/office/drawing/2014/main" id="{F3795385-467C-5E8D-9B75-956A4951EA6B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7980485" y="2554511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FILM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52847DF-E10C-0604-CDAF-F3644AF0F3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936" y="3534507"/>
            <a:ext cx="3339844" cy="26885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248BC29-9F0C-0FF2-471A-E168B524EC2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210" y="4088640"/>
            <a:ext cx="3279863" cy="13318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F8FEF9-18DC-20FD-E3B3-3538800CA3D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129" y="3083279"/>
            <a:ext cx="2615741" cy="3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CB48E07-AE52-DD53-431D-E5BB7B710F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8080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0" imgW="473" imgH="476" progId="TCLayout.ActiveDocument.1">
                  <p:embed/>
                </p:oleObj>
              </mc:Choice>
              <mc:Fallback>
                <p:oleObj name="think-cell 幻灯片" r:id="rId10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B48E07-AE52-DD53-431D-E5BB7B710F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Planning utilizing the Emergent Capabilities of LLMs</a:t>
            </a:r>
            <a:endParaRPr lang="en-US" sz="3600" dirty="0"/>
          </a:p>
        </p:txBody>
      </p:sp>
      <p:sp>
        <p:nvSpPr>
          <p:cNvPr id="9" name="ee4pContent1">
            <a:extLst>
              <a:ext uri="{FF2B5EF4-FFF2-40B4-BE49-F238E27FC236}">
                <a16:creationId xmlns:a16="http://schemas.microsoft.com/office/drawing/2014/main" id="{74DEC30C-3CE2-6799-27EF-41022608808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199" y="1690689"/>
            <a:ext cx="10515599" cy="1261518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如今，得益于 </a:t>
            </a:r>
            <a:r>
              <a:rPr lang="en-US" altLang="zh-CN" dirty="0">
                <a:latin typeface="+mn-lt"/>
              </a:rPr>
              <a:t>LLMs </a:t>
            </a:r>
            <a:r>
              <a:rPr lang="zh-CN" altLang="en-US" dirty="0">
                <a:latin typeface="+mn-lt"/>
              </a:rPr>
              <a:t>的涌现能力，它们可以利用其内部世界知识和思维链推理来分解抽象任务，类似于人类在行动之前如何通过任务完成步骤进行推理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例如，</a:t>
            </a:r>
            <a:r>
              <a:rPr lang="en-US" altLang="zh-CN" dirty="0">
                <a:latin typeface="+mn-lt"/>
              </a:rPr>
              <a:t>Translated LM </a:t>
            </a:r>
            <a:r>
              <a:rPr lang="zh-CN" altLang="en-US" dirty="0">
                <a:latin typeface="+mn-lt"/>
              </a:rPr>
              <a:t>和 </a:t>
            </a:r>
            <a:r>
              <a:rPr lang="en-US" altLang="zh-CN" dirty="0">
                <a:latin typeface="+mn-lt"/>
              </a:rPr>
              <a:t>Inner Monologue </a:t>
            </a:r>
            <a:r>
              <a:rPr lang="zh-CN" altLang="en-US" dirty="0">
                <a:latin typeface="+mn-lt"/>
              </a:rPr>
              <a:t>可以将复杂任务分解成可管理的步骤，并利用其内部逻辑和知识系统设计解决方案，无需额外训练，例如 </a:t>
            </a:r>
            <a:r>
              <a:rPr lang="en-US" altLang="zh-CN" dirty="0">
                <a:latin typeface="+mn-lt"/>
              </a:rPr>
              <a:t>ReAct</a:t>
            </a:r>
            <a:endParaRPr lang="zh-CN" alt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16" name="ee4pContent1">
            <a:extLst>
              <a:ext uri="{FF2B5EF4-FFF2-40B4-BE49-F238E27FC236}">
                <a16:creationId xmlns:a16="http://schemas.microsoft.com/office/drawing/2014/main" id="{1BB70483-E346-F4BA-FFCE-83347C24687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8200" y="3538766"/>
            <a:ext cx="3373314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7" name="ee4pContent1">
            <a:extLst>
              <a:ext uri="{FF2B5EF4-FFF2-40B4-BE49-F238E27FC236}">
                <a16:creationId xmlns:a16="http://schemas.microsoft.com/office/drawing/2014/main" id="{F60CC991-B3DA-F3D6-C9CD-DEC8CC28678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409342" y="3538765"/>
            <a:ext cx="3373314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8" name="ee4pContent1">
            <a:extLst>
              <a:ext uri="{FF2B5EF4-FFF2-40B4-BE49-F238E27FC236}">
                <a16:creationId xmlns:a16="http://schemas.microsoft.com/office/drawing/2014/main" id="{2398618D-8521-9927-9080-C878AC097F5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7980484" y="3538764"/>
            <a:ext cx="3373314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9" name="ee4pHeader1">
            <a:extLst>
              <a:ext uri="{FF2B5EF4-FFF2-40B4-BE49-F238E27FC236}">
                <a16:creationId xmlns:a16="http://schemas.microsoft.com/office/drawing/2014/main" id="{B8C51C41-36AC-E6AD-24B3-7094A140E3DC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838200" y="3077027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Translated LM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ee4pHeader1">
            <a:extLst>
              <a:ext uri="{FF2B5EF4-FFF2-40B4-BE49-F238E27FC236}">
                <a16:creationId xmlns:a16="http://schemas.microsoft.com/office/drawing/2014/main" id="{1317DD4C-D4EF-6475-BDFD-623064A72AA6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4409342" y="3077025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Inner Monologue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ee4pHeader1">
            <a:extLst>
              <a:ext uri="{FF2B5EF4-FFF2-40B4-BE49-F238E27FC236}">
                <a16:creationId xmlns:a16="http://schemas.microsoft.com/office/drawing/2014/main" id="{8D537D81-CB41-76FC-2403-A9ABEA01FC6E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7980484" y="3077025"/>
            <a:ext cx="3373314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CEF2FB4-3DA5-99EA-3CFF-99BCDEB0819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658" y="4044450"/>
            <a:ext cx="3204397" cy="194274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243D79C-1457-6530-CF5C-5FC04E7C462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292" y="4310611"/>
            <a:ext cx="3235414" cy="141041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D6D7279-8171-EF30-661C-AB41B7E43C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1895" y="3675635"/>
            <a:ext cx="3250494" cy="26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63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CB48E07-AE52-DD53-431D-E5BB7B710FE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160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12" imgW="473" imgH="476" progId="TCLayout.ActiveDocument.1">
                  <p:embed/>
                </p:oleObj>
              </mc:Choice>
              <mc:Fallback>
                <p:oleObj name="think-cell 幻灯片" r:id="rId12" imgW="473" imgH="47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B48E07-AE52-DD53-431D-E5BB7B710F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altLang="zh-CN" sz="3600" dirty="0">
                <a:solidFill>
                  <a:schemeClr val="tx1"/>
                </a:solidFill>
              </a:rPr>
              <a:t>Planning utilizing the Emergent Capabilities of LLMs</a:t>
            </a:r>
            <a:endParaRPr lang="en-US" sz="3600" dirty="0"/>
          </a:p>
        </p:txBody>
      </p:sp>
      <p:sp>
        <p:nvSpPr>
          <p:cNvPr id="9" name="ee4pContent1">
            <a:extLst>
              <a:ext uri="{FF2B5EF4-FFF2-40B4-BE49-F238E27FC236}">
                <a16:creationId xmlns:a16="http://schemas.microsoft.com/office/drawing/2014/main" id="{74DEC30C-3CE2-6799-27EF-41022608808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838199" y="1690689"/>
            <a:ext cx="10515599" cy="1261518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如今，得益于 </a:t>
            </a:r>
            <a:r>
              <a:rPr lang="en-US" altLang="zh-CN" dirty="0">
                <a:latin typeface="+mn-lt"/>
              </a:rPr>
              <a:t>LLMs </a:t>
            </a:r>
            <a:r>
              <a:rPr lang="zh-CN" altLang="en-US" dirty="0">
                <a:latin typeface="+mn-lt"/>
              </a:rPr>
              <a:t>的涌现能力，它们可以利用其内部世界知识和思维链推理来分解抽象任务，类似于人类在行动之前如何通过任务完成步骤进行推理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同样，多代理协作框架 </a:t>
            </a:r>
            <a:r>
              <a:rPr lang="en-US" altLang="zh-CN" dirty="0">
                <a:latin typeface="+mn-lt"/>
              </a:rPr>
              <a:t>ReAd </a:t>
            </a:r>
            <a:r>
              <a:rPr lang="zh-CN" altLang="en-US" dirty="0">
                <a:latin typeface="+mn-lt"/>
              </a:rPr>
              <a:t>被提议用于通过不同的提示对计划进行高效的自修正。 此外，一些方法将过去成功的示例抽象成一系列存储在记忆库中的技能，以便在推理过程中考虑并提高计划成功的可能性</a:t>
            </a:r>
          </a:p>
        </p:txBody>
      </p:sp>
      <p:sp>
        <p:nvSpPr>
          <p:cNvPr id="16" name="ee4pContent1">
            <a:extLst>
              <a:ext uri="{FF2B5EF4-FFF2-40B4-BE49-F238E27FC236}">
                <a16:creationId xmlns:a16="http://schemas.microsoft.com/office/drawing/2014/main" id="{1BB70483-E346-F4BA-FFCE-83347C24687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8200" y="3538766"/>
            <a:ext cx="2571206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17" name="ee4pContent1">
            <a:extLst>
              <a:ext uri="{FF2B5EF4-FFF2-40B4-BE49-F238E27FC236}">
                <a16:creationId xmlns:a16="http://schemas.microsoft.com/office/drawing/2014/main" id="{F60CC991-B3DA-F3D6-C9CD-DEC8CC28678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134464" y="3538762"/>
            <a:ext cx="2571206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8" name="ee4pContent1">
            <a:extLst>
              <a:ext uri="{FF2B5EF4-FFF2-40B4-BE49-F238E27FC236}">
                <a16:creationId xmlns:a16="http://schemas.microsoft.com/office/drawing/2014/main" id="{2398618D-8521-9927-9080-C878AC097F5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782596" y="3538761"/>
            <a:ext cx="2571206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endParaRPr lang="en-US" dirty="0">
              <a:latin typeface="+mn-lt"/>
            </a:endParaRPr>
          </a:p>
        </p:txBody>
      </p:sp>
      <p:sp>
        <p:nvSpPr>
          <p:cNvPr id="19" name="ee4pHeader1">
            <a:extLst>
              <a:ext uri="{FF2B5EF4-FFF2-40B4-BE49-F238E27FC236}">
                <a16:creationId xmlns:a16="http://schemas.microsoft.com/office/drawing/2014/main" id="{B8C51C41-36AC-E6AD-24B3-7094A140E3DC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838200" y="3077027"/>
            <a:ext cx="2571206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ee4pHeader1">
            <a:extLst>
              <a:ext uri="{FF2B5EF4-FFF2-40B4-BE49-F238E27FC236}">
                <a16:creationId xmlns:a16="http://schemas.microsoft.com/office/drawing/2014/main" id="{1317DD4C-D4EF-6475-BDFD-623064A72AA6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6134464" y="3077022"/>
            <a:ext cx="2571206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Wang et al.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ee4pHeader1">
            <a:extLst>
              <a:ext uri="{FF2B5EF4-FFF2-40B4-BE49-F238E27FC236}">
                <a16:creationId xmlns:a16="http://schemas.microsoft.com/office/drawing/2014/main" id="{8D537D81-CB41-76FC-2403-A9ABEA01FC6E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8782596" y="3077022"/>
            <a:ext cx="2571206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Sharma et al.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ee4pContent1">
            <a:extLst>
              <a:ext uri="{FF2B5EF4-FFF2-40B4-BE49-F238E27FC236}">
                <a16:creationId xmlns:a16="http://schemas.microsoft.com/office/drawing/2014/main" id="{B2F573DF-D961-BE28-410A-3FDF1913A3DC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3486332" y="3538761"/>
            <a:ext cx="2571206" cy="2954110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ee4pHeader1">
            <a:extLst>
              <a:ext uri="{FF2B5EF4-FFF2-40B4-BE49-F238E27FC236}">
                <a16:creationId xmlns:a16="http://schemas.microsoft.com/office/drawing/2014/main" id="{1802C30E-90AE-CE06-9DEF-9F8B9F0559D8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3486332" y="3077022"/>
            <a:ext cx="2571206" cy="461738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>
            <a:solidFill>
              <a:schemeClr val="accent1">
                <a:lumMod val="10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Sarch et al.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E63CB9-2A4C-9C4D-D63A-61070BEB889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19" y="4691355"/>
            <a:ext cx="2488967" cy="6489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6A7FC1-F5A8-7681-6E0E-49DE48D06FE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177" y="4395143"/>
            <a:ext cx="2475516" cy="1241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E1038B-4CB5-D6BA-D4D4-8D01A5C4781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221" y="4484570"/>
            <a:ext cx="2479693" cy="10624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AE4E6F3-0C96-9CE1-0029-6FDA65B96F8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9951" y="3896957"/>
            <a:ext cx="2396493" cy="223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2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EF249CD-D19B-03AD-E1C1-399CD75EA1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6920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4" imgW="473" imgH="476" progId="TCLayout.ActiveDocument.1">
                  <p:embed/>
                </p:oleObj>
              </mc:Choice>
              <mc:Fallback>
                <p:oleObj name="think-cell 幻灯片" r:id="rId4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392"/>
            <a:ext cx="10515600" cy="1325563"/>
          </a:xfrm>
        </p:spPr>
        <p:txBody>
          <a:bodyPr vert="horz"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CBAC8B-D2E8-C050-A670-2EC4BB1A7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67" y="1051103"/>
            <a:ext cx="11827265" cy="4084674"/>
          </a:xfrm>
          <a:prstGeom prst="rect">
            <a:avLst/>
          </a:prstGeom>
        </p:spPr>
      </p:pic>
      <p:sp>
        <p:nvSpPr>
          <p:cNvPr id="3" name="ee4pContent1">
            <a:extLst>
              <a:ext uri="{FF2B5EF4-FFF2-40B4-BE49-F238E27FC236}">
                <a16:creationId xmlns:a16="http://schemas.microsoft.com/office/drawing/2014/main" id="{F75B27E5-6F97-1699-3C73-631A630D6B7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2368" y="5135777"/>
            <a:ext cx="11827264" cy="1401702"/>
          </a:xfrm>
          <a:prstGeom prst="rect">
            <a:avLst/>
          </a:prstGeom>
          <a:solidFill>
            <a:srgbClr val="FFFFFF">
              <a:lumMod val="100000"/>
            </a:srgbClr>
          </a:solidFill>
          <a:ln w="9525" cmpd="sng">
            <a:solidFill>
              <a:schemeClr val="accent1">
                <a:lumMod val="100000"/>
              </a:schemeClr>
            </a:solidFill>
            <a:prstDash val="solid"/>
          </a:ln>
        </p:spPr>
        <p:txBody>
          <a:bodyPr vert="horz" lIns="90000" tIns="90000" rIns="90000" bIns="90000" rtlCol="0">
            <a:noAutofit/>
          </a:bodyPr>
          <a:lstStyle>
            <a:lvl1pPr marL="0" indent="0" algn="l" defTabSz="914400" rtl="0" eaLnBrk="1" latinLnBrk="0" hangingPunct="1">
              <a:spcBef>
                <a:spcPct val="30000"/>
              </a:spcBef>
              <a:buClr>
                <a:srgbClr val="C02A26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3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6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09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128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160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2192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4224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1625600" indent="-203200" algn="l" defTabSz="914400" rtl="0" eaLnBrk="1" latinLnBrk="0" hangingPunct="1">
              <a:spcBef>
                <a:spcPct val="3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/>
            <a:r>
              <a:rPr lang="zh-CN" altLang="en-US" dirty="0">
                <a:latin typeface="+mn-lt"/>
              </a:rPr>
              <a:t>基于 </a:t>
            </a:r>
            <a:r>
              <a:rPr lang="en-US" altLang="zh-CN" dirty="0">
                <a:latin typeface="+mn-lt"/>
              </a:rPr>
              <a:t>MLM </a:t>
            </a:r>
            <a:r>
              <a:rPr lang="zh-CN" altLang="en-US" dirty="0">
                <a:latin typeface="+mn-lt"/>
              </a:rPr>
              <a:t>和 </a:t>
            </a:r>
            <a:r>
              <a:rPr lang="en-US" altLang="zh-CN" dirty="0">
                <a:latin typeface="+mn-lt"/>
              </a:rPr>
              <a:t>WM </a:t>
            </a:r>
            <a:r>
              <a:rPr lang="zh-CN" altLang="en-US" dirty="0">
                <a:latin typeface="+mn-lt"/>
              </a:rPr>
              <a:t>的具身智能体的整体框架</a:t>
            </a:r>
          </a:p>
          <a:p>
            <a:pPr lvl="1"/>
            <a:r>
              <a:rPr lang="zh-CN" altLang="en-US" dirty="0">
                <a:latin typeface="+mn-lt"/>
              </a:rPr>
              <a:t>具身智能体拥有一个具身世界模型作为其“大脑”</a:t>
            </a:r>
          </a:p>
          <a:p>
            <a:pPr lvl="1"/>
            <a:r>
              <a:rPr lang="zh-CN" altLang="en-US" dirty="0">
                <a:latin typeface="+mn-lt"/>
              </a:rPr>
              <a:t>理解虚拟</a:t>
            </a:r>
            <a:r>
              <a:rPr lang="en-US" altLang="zh-CN" dirty="0">
                <a:latin typeface="+mn-lt"/>
              </a:rPr>
              <a:t>-</a:t>
            </a:r>
            <a:r>
              <a:rPr lang="zh-CN" altLang="en-US" dirty="0">
                <a:latin typeface="+mn-lt"/>
              </a:rPr>
              <a:t>物理环境并积极感知多模态元素</a:t>
            </a:r>
          </a:p>
          <a:p>
            <a:pPr lvl="1"/>
            <a:r>
              <a:rPr lang="zh-CN" altLang="en-US" dirty="0">
                <a:latin typeface="+mn-lt"/>
              </a:rPr>
              <a:t>完全理解人类意图，与人类价值观和事件因果关系保持一致，分解复杂的任务并执行可靠的操作，与人类互动并利用知识和工具</a:t>
            </a:r>
          </a:p>
          <a:p>
            <a:pPr lvl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6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F8858CC-F854-0C8F-2BBD-830F4D05B4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8695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" imgW="473" imgH="476" progId="TCLayout.ActiveDocument.1">
                  <p:embed/>
                </p:oleObj>
              </mc:Choice>
              <mc:Fallback>
                <p:oleObj name="think-cell 幻灯片" r:id="rId3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C450F243-7982-AF9C-00DA-6DC515CF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B0B29CB-8E6F-6BB7-835A-D4F4789E3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1522909"/>
            <a:ext cx="12192000" cy="453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6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hlinkClick r:id="rId24" action="ppaction://hlinksldjump"/>
            <a:extLst>
              <a:ext uri="{FF2B5EF4-FFF2-40B4-BE49-F238E27FC236}">
                <a16:creationId xmlns:a16="http://schemas.microsoft.com/office/drawing/2014/main" id="{5AEFCF40-BC3B-B814-1808-10E4D6CAEF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2" name="矩形 91">
            <a:hlinkClick r:id="rId24" action="ppaction://hlinksldjump"/>
            <a:extLst>
              <a:ext uri="{FF2B5EF4-FFF2-40B4-BE49-F238E27FC236}">
                <a16:creationId xmlns:a16="http://schemas.microsoft.com/office/drawing/2014/main" id="{3DDF3B2C-0134-DFEF-0CE5-B9CB70A72B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03572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91" name="矩形 90">
            <a:hlinkClick r:id="rId24" action="ppaction://hlinksldjump"/>
            <a:extLst>
              <a:ext uri="{FF2B5EF4-FFF2-40B4-BE49-F238E27FC236}">
                <a16:creationId xmlns:a16="http://schemas.microsoft.com/office/drawing/2014/main" id="{ECD241C7-1D60-067E-4C95-BE1520D9CC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0" name="矩形 89">
            <a:hlinkClick r:id="rId25" action="ppaction://hlinksldjump"/>
            <a:extLst>
              <a:ext uri="{FF2B5EF4-FFF2-40B4-BE49-F238E27FC236}">
                <a16:creationId xmlns:a16="http://schemas.microsoft.com/office/drawing/2014/main" id="{D10BD354-94A9-4542-B92B-79172A5D5A9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89" name="矩形 88">
            <a:hlinkClick r:id="rId25" action="ppaction://hlinksldjump"/>
            <a:extLst>
              <a:ext uri="{FF2B5EF4-FFF2-40B4-BE49-F238E27FC236}">
                <a16:creationId xmlns:a16="http://schemas.microsoft.com/office/drawing/2014/main" id="{C4782377-219E-ADBC-C6C2-7AAD8768BCC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357211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Discussions</a:t>
            </a:r>
          </a:p>
        </p:txBody>
      </p:sp>
      <p:sp>
        <p:nvSpPr>
          <p:cNvPr id="88" name="矩形 87">
            <a:hlinkClick r:id="rId25" action="ppaction://hlinksldjump"/>
            <a:extLst>
              <a:ext uri="{FF2B5EF4-FFF2-40B4-BE49-F238E27FC236}">
                <a16:creationId xmlns:a16="http://schemas.microsoft.com/office/drawing/2014/main" id="{00216371-BCB1-1CA2-8A05-FFA35D9D961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7" name="矩形 86">
            <a:hlinkClick r:id="rId26" action="ppaction://hlinksldjump"/>
            <a:extLst>
              <a:ext uri="{FF2B5EF4-FFF2-40B4-BE49-F238E27FC236}">
                <a16:creationId xmlns:a16="http://schemas.microsoft.com/office/drawing/2014/main" id="{7DF0D8DC-D47F-987F-0B1B-1DB431E51CA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6" name="矩形 85">
            <a:hlinkClick r:id="rId26" action="ppaction://hlinksldjump"/>
            <a:extLst>
              <a:ext uri="{FF2B5EF4-FFF2-40B4-BE49-F238E27FC236}">
                <a16:creationId xmlns:a16="http://schemas.microsoft.com/office/drawing/2014/main" id="{577645BA-02B6-48E0-49FF-D76DC9CA6C2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310850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None Depth Estimation</a:t>
            </a:r>
          </a:p>
        </p:txBody>
      </p:sp>
      <p:sp>
        <p:nvSpPr>
          <p:cNvPr id="85" name="矩形 84">
            <a:hlinkClick r:id="rId26" action="ppaction://hlinksldjump"/>
            <a:extLst>
              <a:ext uri="{FF2B5EF4-FFF2-40B4-BE49-F238E27FC236}">
                <a16:creationId xmlns:a16="http://schemas.microsoft.com/office/drawing/2014/main" id="{6CDEDED6-3E45-71B1-B3FC-37FC3A70185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4" name="矩形 83">
            <a:hlinkClick r:id="rId27" action="ppaction://hlinksldjump"/>
            <a:extLst>
              <a:ext uri="{FF2B5EF4-FFF2-40B4-BE49-F238E27FC236}">
                <a16:creationId xmlns:a16="http://schemas.microsoft.com/office/drawing/2014/main" id="{D7E84C99-1224-CD81-531A-02F2071E87D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3" name="矩形 82">
            <a:hlinkClick r:id="rId27" action="ppaction://hlinksldjump"/>
            <a:extLst>
              <a:ext uri="{FF2B5EF4-FFF2-40B4-BE49-F238E27FC236}">
                <a16:creationId xmlns:a16="http://schemas.microsoft.com/office/drawing/2014/main" id="{0C9C502A-2B69-19D0-BA2E-D898A83EA9C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7959" y="264489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82" name="矩形 81">
            <a:hlinkClick r:id="rId27" action="ppaction://hlinksldjump"/>
            <a:extLst>
              <a:ext uri="{FF2B5EF4-FFF2-40B4-BE49-F238E27FC236}">
                <a16:creationId xmlns:a16="http://schemas.microsoft.com/office/drawing/2014/main" id="{E58A3100-24C4-1F78-B5BA-7FB6C6D8AC4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2D79262-1D30-0B56-927A-E548D0058B6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7959" y="218128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0" name="矩形 79">
            <a:hlinkClick r:id="rId28" action="ppaction://hlinksldjump"/>
            <a:extLst>
              <a:ext uri="{FF2B5EF4-FFF2-40B4-BE49-F238E27FC236}">
                <a16:creationId xmlns:a16="http://schemas.microsoft.com/office/drawing/2014/main" id="{B222C92E-04F3-305D-83BD-8CE661110F2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9" name="矩形 78">
            <a:hlinkClick r:id="rId28" action="ppaction://hlinksldjump"/>
            <a:extLst>
              <a:ext uri="{FF2B5EF4-FFF2-40B4-BE49-F238E27FC236}">
                <a16:creationId xmlns:a16="http://schemas.microsoft.com/office/drawing/2014/main" id="{5BEC3F1E-91AE-1CAC-182D-3C0780592E0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218128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Preliminaries</a:t>
            </a:r>
          </a:p>
        </p:txBody>
      </p:sp>
      <p:sp>
        <p:nvSpPr>
          <p:cNvPr id="78" name="矩形 77">
            <a:hlinkClick r:id="rId28" action="ppaction://hlinksldjump"/>
            <a:extLst>
              <a:ext uri="{FF2B5EF4-FFF2-40B4-BE49-F238E27FC236}">
                <a16:creationId xmlns:a16="http://schemas.microsoft.com/office/drawing/2014/main" id="{C8673C52-7FAA-9AF2-56B8-0D54CFE2B873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7" name="矩形 76">
            <a:hlinkClick r:id="rId29" action="ppaction://hlinksldjump"/>
            <a:extLst>
              <a:ext uri="{FF2B5EF4-FFF2-40B4-BE49-F238E27FC236}">
                <a16:creationId xmlns:a16="http://schemas.microsoft.com/office/drawing/2014/main" id="{F6E8B138-FC56-966B-5809-01A165F098B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6" name="矩形 75">
            <a:hlinkClick r:id="rId29" action="ppaction://hlinksldjump"/>
            <a:extLst>
              <a:ext uri="{FF2B5EF4-FFF2-40B4-BE49-F238E27FC236}">
                <a16:creationId xmlns:a16="http://schemas.microsoft.com/office/drawing/2014/main" id="{F82B99B8-2762-2A90-8C70-422AB806FFD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171767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5" name="矩形 74">
            <a:hlinkClick r:id="rId29" action="ppaction://hlinksldjump"/>
            <a:extLst>
              <a:ext uri="{FF2B5EF4-FFF2-40B4-BE49-F238E27FC236}">
                <a16:creationId xmlns:a16="http://schemas.microsoft.com/office/drawing/2014/main" id="{CD8477D4-C963-17FF-EC50-F9878DE324B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4" name="标题 73">
            <a:extLst>
              <a:ext uri="{FF2B5EF4-FFF2-40B4-BE49-F238E27FC236}">
                <a16:creationId xmlns:a16="http://schemas.microsoft.com/office/drawing/2014/main" id="{A7F4FAFB-7904-869E-F46C-C82430E2389A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en-US"/>
              <a:t>MVS</a:t>
            </a:r>
          </a:p>
        </p:txBody>
      </p:sp>
      <p:graphicFrame>
        <p:nvGraphicFramePr>
          <p:cNvPr id="115" name="think-cell data - do not delete" hidden="1">
            <a:extLst>
              <a:ext uri="{FF2B5EF4-FFF2-40B4-BE49-F238E27FC236}">
                <a16:creationId xmlns:a16="http://schemas.microsoft.com/office/drawing/2014/main" id="{8300D38E-78CC-6AFB-4D51-7617471EBCF3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9196518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0" imgW="473" imgH="476" progId="TCLayout.ActiveDocument.1">
                  <p:embed/>
                </p:oleObj>
              </mc:Choice>
              <mc:Fallback>
                <p:oleObj name="think-cell 幻灯片" r:id="rId30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8955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hlinkClick r:id="rId30" action="ppaction://hlinksldjump"/>
            <a:extLst>
              <a:ext uri="{FF2B5EF4-FFF2-40B4-BE49-F238E27FC236}">
                <a16:creationId xmlns:a16="http://schemas.microsoft.com/office/drawing/2014/main" id="{6134F31D-302B-4A8E-4EA3-CC1B65DB89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491664" y="4962946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10" name="矩形 109">
            <a:hlinkClick r:id="rId30" action="ppaction://hlinksldjump"/>
            <a:extLst>
              <a:ext uri="{FF2B5EF4-FFF2-40B4-BE49-F238E27FC236}">
                <a16:creationId xmlns:a16="http://schemas.microsoft.com/office/drawing/2014/main" id="{C25A0DA3-38F3-B023-3617-3B2A1CF0F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7959" y="4962946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09" name="矩形 108">
            <a:hlinkClick r:id="rId30" action="ppaction://hlinksldjump"/>
            <a:extLst>
              <a:ext uri="{FF2B5EF4-FFF2-40B4-BE49-F238E27FC236}">
                <a16:creationId xmlns:a16="http://schemas.microsoft.com/office/drawing/2014/main" id="{861485F9-E602-971B-EAA1-1AEC957E50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49" y="4962946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8" name="矩形 107">
            <a:hlinkClick r:id="rId31" action="ppaction://hlinksldjump"/>
            <a:extLst>
              <a:ext uri="{FF2B5EF4-FFF2-40B4-BE49-F238E27FC236}">
                <a16:creationId xmlns:a16="http://schemas.microsoft.com/office/drawing/2014/main" id="{5C8BD80D-2084-5344-89FC-A01DD6C4D0D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491664" y="4499335"/>
            <a:ext cx="107402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7" name="矩形 106">
            <a:hlinkClick r:id="rId31" action="ppaction://hlinksldjump"/>
            <a:extLst>
              <a:ext uri="{FF2B5EF4-FFF2-40B4-BE49-F238E27FC236}">
                <a16:creationId xmlns:a16="http://schemas.microsoft.com/office/drawing/2014/main" id="{D071E8CE-FED1-660C-7F9F-CCED0F96C9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77959" y="4499335"/>
            <a:ext cx="3631144" cy="40011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Discussions</a:t>
            </a:r>
          </a:p>
        </p:txBody>
      </p:sp>
      <p:sp>
        <p:nvSpPr>
          <p:cNvPr id="106" name="矩形 105">
            <a:hlinkClick r:id="rId31" action="ppaction://hlinksldjump"/>
            <a:extLst>
              <a:ext uri="{FF2B5EF4-FFF2-40B4-BE49-F238E27FC236}">
                <a16:creationId xmlns:a16="http://schemas.microsoft.com/office/drawing/2014/main" id="{F715A994-615D-5ACB-0507-6BAC096BE22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4349" y="4499335"/>
            <a:ext cx="400110" cy="400111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5" name="矩形 104">
            <a:hlinkClick r:id="rId32" action="ppaction://hlinksldjump"/>
            <a:extLst>
              <a:ext uri="{FF2B5EF4-FFF2-40B4-BE49-F238E27FC236}">
                <a16:creationId xmlns:a16="http://schemas.microsoft.com/office/drawing/2014/main" id="{1CDEAD79-980D-B1FA-D115-0FB12CE6084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91664" y="403572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4" name="矩形 103">
            <a:hlinkClick r:id="rId32" action="ppaction://hlinksldjump"/>
            <a:extLst>
              <a:ext uri="{FF2B5EF4-FFF2-40B4-BE49-F238E27FC236}">
                <a16:creationId xmlns:a16="http://schemas.microsoft.com/office/drawing/2014/main" id="{7D33D778-92E7-2232-6934-1D4C36605AB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77959" y="403572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None Depth Estimation</a:t>
            </a:r>
          </a:p>
        </p:txBody>
      </p:sp>
      <p:sp>
        <p:nvSpPr>
          <p:cNvPr id="103" name="矩形 102">
            <a:hlinkClick r:id="rId32" action="ppaction://hlinksldjump"/>
            <a:extLst>
              <a:ext uri="{FF2B5EF4-FFF2-40B4-BE49-F238E27FC236}">
                <a16:creationId xmlns:a16="http://schemas.microsoft.com/office/drawing/2014/main" id="{D0D936C4-C3AA-71A3-9A72-3754EA6D533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4349" y="403572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2" name="矩形 101">
            <a:hlinkClick r:id="rId33" action="ppaction://hlinksldjump"/>
            <a:extLst>
              <a:ext uri="{FF2B5EF4-FFF2-40B4-BE49-F238E27FC236}">
                <a16:creationId xmlns:a16="http://schemas.microsoft.com/office/drawing/2014/main" id="{AD5A2815-60EE-DE3E-8BF9-AAF20B51C4E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491664" y="357211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01" name="矩形 100">
            <a:hlinkClick r:id="rId33" action="ppaction://hlinksldjump"/>
            <a:extLst>
              <a:ext uri="{FF2B5EF4-FFF2-40B4-BE49-F238E27FC236}">
                <a16:creationId xmlns:a16="http://schemas.microsoft.com/office/drawing/2014/main" id="{B53DFDFC-0F26-AF17-3987-C9CCFFAAD79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441569" y="3572115"/>
            <a:ext cx="316753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Unsupervised &amp; Semi-supervised</a:t>
            </a:r>
          </a:p>
        </p:txBody>
      </p:sp>
      <p:sp>
        <p:nvSpPr>
          <p:cNvPr id="100" name="矩形 99">
            <a:hlinkClick r:id="rId33" action="ppaction://hlinksldjump"/>
            <a:extLst>
              <a:ext uri="{FF2B5EF4-FFF2-40B4-BE49-F238E27FC236}">
                <a16:creationId xmlns:a16="http://schemas.microsoft.com/office/drawing/2014/main" id="{8863C300-E0BE-4E9F-A677-79FCF2A7237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7959" y="357211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99" name="矩形 98">
            <a:hlinkClick r:id="rId34" action="ppaction://hlinksldjump"/>
            <a:extLst>
              <a:ext uri="{FF2B5EF4-FFF2-40B4-BE49-F238E27FC236}">
                <a16:creationId xmlns:a16="http://schemas.microsoft.com/office/drawing/2014/main" id="{49310210-A942-68F3-3D90-29D62C67A10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1491664" y="310850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98" name="矩形 97">
            <a:hlinkClick r:id="rId34" action="ppaction://hlinksldjump"/>
            <a:extLst>
              <a:ext uri="{FF2B5EF4-FFF2-40B4-BE49-F238E27FC236}">
                <a16:creationId xmlns:a16="http://schemas.microsoft.com/office/drawing/2014/main" id="{02280964-3A7B-F086-552A-D57E6CDC4C3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441569" y="3108505"/>
            <a:ext cx="316753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Supervised</a:t>
            </a:r>
          </a:p>
        </p:txBody>
      </p:sp>
      <p:sp>
        <p:nvSpPr>
          <p:cNvPr id="97" name="矩形 96">
            <a:hlinkClick r:id="rId34" action="ppaction://hlinksldjump"/>
            <a:extLst>
              <a:ext uri="{FF2B5EF4-FFF2-40B4-BE49-F238E27FC236}">
                <a16:creationId xmlns:a16="http://schemas.microsoft.com/office/drawing/2014/main" id="{6AD543C0-5E46-907F-CBB5-4D1590ACC76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7959" y="310850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3.1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B8CCDD0-7CFB-E4C3-8922-6A3FE43B488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7959" y="2644895"/>
            <a:ext cx="10697307" cy="40011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5" name="矩形 94">
            <a:hlinkClick r:id="rId35" action="ppaction://hlinksldjump"/>
            <a:extLst>
              <a:ext uri="{FF2B5EF4-FFF2-40B4-BE49-F238E27FC236}">
                <a16:creationId xmlns:a16="http://schemas.microsoft.com/office/drawing/2014/main" id="{129D19EE-A4A6-5ACE-4C2F-4FA0F93C327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1491664" y="264489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4" name="矩形 93">
            <a:hlinkClick r:id="rId35" action="ppaction://hlinksldjump"/>
            <a:extLst>
              <a:ext uri="{FF2B5EF4-FFF2-40B4-BE49-F238E27FC236}">
                <a16:creationId xmlns:a16="http://schemas.microsoft.com/office/drawing/2014/main" id="{87423594-E34F-55AD-F4C4-600F0E3767A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77959" y="264489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Depth Estimation</a:t>
            </a:r>
          </a:p>
        </p:txBody>
      </p:sp>
      <p:sp>
        <p:nvSpPr>
          <p:cNvPr id="93" name="矩形 92">
            <a:hlinkClick r:id="rId35" action="ppaction://hlinksldjump"/>
            <a:extLst>
              <a:ext uri="{FF2B5EF4-FFF2-40B4-BE49-F238E27FC236}">
                <a16:creationId xmlns:a16="http://schemas.microsoft.com/office/drawing/2014/main" id="{089270CD-04F7-9939-CF44-83F3E523D13F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4349" y="264489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2" name="矩形 91">
            <a:hlinkClick r:id="rId36" action="ppaction://hlinksldjump"/>
            <a:extLst>
              <a:ext uri="{FF2B5EF4-FFF2-40B4-BE49-F238E27FC236}">
                <a16:creationId xmlns:a16="http://schemas.microsoft.com/office/drawing/2014/main" id="{5BB49053-4589-9359-3B85-C191D686A6D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1491664" y="218128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1" name="矩形 90">
            <a:hlinkClick r:id="rId36" action="ppaction://hlinksldjump"/>
            <a:extLst>
              <a:ext uri="{FF2B5EF4-FFF2-40B4-BE49-F238E27FC236}">
                <a16:creationId xmlns:a16="http://schemas.microsoft.com/office/drawing/2014/main" id="{EF1CCBD2-30BF-6342-0211-AA65D7F54367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77959" y="218128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Preliminaries</a:t>
            </a:r>
          </a:p>
        </p:txBody>
      </p:sp>
      <p:sp>
        <p:nvSpPr>
          <p:cNvPr id="90" name="矩形 89">
            <a:hlinkClick r:id="rId36" action="ppaction://hlinksldjump"/>
            <a:extLst>
              <a:ext uri="{FF2B5EF4-FFF2-40B4-BE49-F238E27FC236}">
                <a16:creationId xmlns:a16="http://schemas.microsoft.com/office/drawing/2014/main" id="{01B21C84-AEC6-8C2E-69DB-59A8A131BCB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14349" y="218128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9" name="矩形 88">
            <a:hlinkClick r:id="rId37" action="ppaction://hlinksldjump"/>
            <a:extLst>
              <a:ext uri="{FF2B5EF4-FFF2-40B4-BE49-F238E27FC236}">
                <a16:creationId xmlns:a16="http://schemas.microsoft.com/office/drawing/2014/main" id="{F8A9BAD7-896B-689C-3B2B-A04523E9D88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491664" y="1717675"/>
            <a:ext cx="107402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8" name="矩形 87">
            <a:hlinkClick r:id="rId37" action="ppaction://hlinksldjump"/>
            <a:extLst>
              <a:ext uri="{FF2B5EF4-FFF2-40B4-BE49-F238E27FC236}">
                <a16:creationId xmlns:a16="http://schemas.microsoft.com/office/drawing/2014/main" id="{6A45D5FF-43F9-236E-ED29-F662CEC89F34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77959" y="1717675"/>
            <a:ext cx="3631144" cy="40011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7" name="矩形 86">
            <a:hlinkClick r:id="rId37" action="ppaction://hlinksldjump"/>
            <a:extLst>
              <a:ext uri="{FF2B5EF4-FFF2-40B4-BE49-F238E27FC236}">
                <a16:creationId xmlns:a16="http://schemas.microsoft.com/office/drawing/2014/main" id="{7F0D4897-4B59-A038-4B11-7F1D34E0555E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14349" y="1717675"/>
            <a:ext cx="400110" cy="4001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6" name="标题 85">
            <a:extLst>
              <a:ext uri="{FF2B5EF4-FFF2-40B4-BE49-F238E27FC236}">
                <a16:creationId xmlns:a16="http://schemas.microsoft.com/office/drawing/2014/main" id="{3BF73EE1-5879-6728-F9EC-755A7DDEEC6F}"/>
              </a:ext>
            </a:extLst>
          </p:cNvPr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/>
        <p:txBody>
          <a:bodyPr/>
          <a:lstStyle/>
          <a:p>
            <a:r>
              <a:rPr lang="en-US"/>
              <a:t>MVS</a:t>
            </a:r>
          </a:p>
        </p:txBody>
      </p:sp>
      <p:graphicFrame>
        <p:nvGraphicFramePr>
          <p:cNvPr id="115" name="think-cell data - do not delete" hidden="1">
            <a:extLst>
              <a:ext uri="{FF2B5EF4-FFF2-40B4-BE49-F238E27FC236}">
                <a16:creationId xmlns:a16="http://schemas.microsoft.com/office/drawing/2014/main" id="{6E898C58-C0D8-83F9-1C72-FA2A17CFDB63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43707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38" imgW="473" imgH="476" progId="TCLayout.ActiveDocument.1">
                  <p:embed/>
                </p:oleObj>
              </mc:Choice>
              <mc:Fallback>
                <p:oleObj name="think-cell 幻灯片" r:id="rId38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855572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_UPDATEPAGENUMBERS" val="1"/>
  <p:tag name="THINKCELLUNDODONOTDELETE" val="0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+mn-lt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shadow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40.49992&quot; top=&quot;135.25&quot; width=&quot;878.8124&quot; height=&quot;350.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   --&gt;&lt;settings allowedSizingModeIds=&quot;1|2&quot; allowedFontSizes=&quot;8|9|10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MVS&quot; title=&quot;MV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0&quot; layoutId=&quot;1_1&quot; hideSeparatingSlides=&quot;0&quot; createSections=&quot;1&quot; singleSlideId=&quot;34ce8e2c-6fa6-4a85-8197-f9966fba1779&quot; backup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531.934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9c941209-720b-42eb-b2ec-e1a366a9a64f&quot; parentId=&quot;&quot; level=&quot;1&quot; generateAgendaSlide=&quot;1&quot; showAgendaItem=&quot;1&quot; isBreak=&quot;0&quot; topic=&quot;Introduction&quot; agendaSlideId=&quot;76084de4-10f5-4c05-946e-d9524c7a6235&quot; sectionId=&quot;{56E51B77-B5CA-4FF5-9F07-9D674ED7790D}&quot; /&gt;&lt;item duration=&quot;30&quot; id=&quot;3c6c865f-f5a6-4af4-9fda-6948e46aee9d&quot; parentId=&quot;&quot; level=&quot;1&quot; generateAgendaSlide=&quot;1&quot; showAgendaItem=&quot;1&quot; isBreak=&quot;0&quot; topic=&quot;Preliminaries&quot; agendaSlideId=&quot;9990acd5-2cb4-45f6-82ce-d8e583c6b0d3&quot; sectionId=&quot;{7C68C9AC-C57E-4018-A869-C3870CB24B8B}&quot; /&gt;&lt;item duration=&quot;30&quot; id=&quot;6463fe9b-6e6f-4f46-8e9b-fdcd505c4aaa&quot; parentId=&quot;&quot; level=&quot;1&quot; generateAgendaSlide=&quot;1&quot; showAgendaItem=&quot;1&quot; isBreak=&quot;0&quot; topic=&quot;Depth Estimation&quot; agendaSlideId=&quot;57f756fa-0a0d-4faf-86b4-61abd619b9a9&quot; sectionId=&quot;{915644CE-BBE1-40E1-943E-6FD9CF37A9CE}&quot; /&gt;&lt;item duration=&quot;30&quot; id=&quot;d5ade8ba-1a5d-4f4b-aeb7-9d1588f1985f&quot; parentId=&quot;6463fe9b-6e6f-4f46-8e9b-fdcd505c4aaa&quot; level=&quot;2&quot; generateAgendaSlide=&quot;1&quot; showAgendaItem=&quot;1&quot; isBreak=&quot;0&quot; topic=&quot;Supervised&quot; agendaSlideId=&quot;34d24309-caa5-47f8-8eb5-626844a84e7c&quot; sectionId=&quot;{2089300C-1F25-4FCF-AD68-D94B4B6618C4}&quot; /&gt;&lt;item duration=&quot;30&quot; id=&quot;462953bc-cc0c-4e1d-962a-dfaea8b0b82f&quot; parentId=&quot;6463fe9b-6e6f-4f46-8e9b-fdcd505c4aaa&quot; level=&quot;2&quot; generateAgendaSlide=&quot;1&quot; showAgendaItem=&quot;1&quot; isBreak=&quot;0&quot; topic=&quot;Unsupervised &amp;amp; Semi-supervised&quot; agendaSlideId=&quot;0db287d0-d46b-49b7-b57a-948c6eb26d4d&quot; sectionId=&quot;{8D9F9C37-75FC-4D04-96E3-9240A04C9BB8}&quot; /&gt;&lt;item duration=&quot;30&quot; id=&quot;63ea3084-398f-406b-b849-60bcaaac9150&quot; parentId=&quot;&quot; level=&quot;1&quot; generateAgendaSlide=&quot;1&quot; showAgendaItem=&quot;1&quot; isBreak=&quot;0&quot; topic=&quot;None Depth Estimation&quot; agendaSlideId=&quot;74c0b988-9e18-455e-b196-9685cd0b85bd&quot; sectionId=&quot;{59F68EB9-A2DA-4322-8524-F506CE67A1E7}&quot; /&gt;&lt;item duration=&quot;30&quot; id=&quot;2e3e094f-a453-4b18-9822-9822f5db8ff9&quot; parentId=&quot;&quot; level=&quot;1&quot; generateAgendaSlide=&quot;1&quot; showAgendaItem=&quot;1&quot; isBreak=&quot;0&quot; topic=&quot;Discussions&quot; agendaSlideId=&quot;5bbeccca-bead-4fab-949a-86055cf9ea7e&quot; sectionId=&quot;{A9B83B78-7C73-471D-810D-9173EB870BD1}&quot; /&gt;&lt;item duration=&quot;30&quot; id=&quot;11a270ba-7449-4cfc-b112-775ff341b6ee&quot; parentId=&quot;&quot; level=&quot;1&quot; generateAgendaSlide=&quot;1&quot; showAgendaItem=&quot;1&quot; isBreak=&quot;0&quot; topic=&quot;Conclusion&quot; agendaSlideId=&quot;bfbc024c-c859-49ab-aab7-ef408c11f3ea&quot; sectionId=&quot;{9DC6FB8A-F566-4576-84B3-B920118F0AAE}&quot; /&gt;&lt;/items&gt;&lt;/agenda&gt;&lt;agenda name=&quot;Preliminaries&quot; title=&quot;Preliminari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0&quot; layoutId=&quot;1_1&quot; hideSeparatingSlides=&quot;0&quot; createSections=&quot;0&quot; singleSlideId=&quot;b4259d65-080c-4aea-8a13-54b647d84021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623.8495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c8c3e918-9dfe-44de-a280-0a29830073a7&quot; parentId=&quot;&quot; level=&quot;1&quot; generateAgendaSlide=&quot;1&quot; showAgendaItem=&quot;1&quot; isBreak=&quot;0&quot; topic=&quot;Camera Calibration&quot; agendaSlideId=&quot;5b94bc02-f5dc-42eb-89f9-41d9c1c063eb&quot; /&gt;&lt;item duration=&quot;30&quot; id=&quot;f35d439a-4ab9-45b7-9868-d3d48533e4e7&quot; parentId=&quot;&quot; level=&quot;1&quot; generateAgendaSlide=&quot;1&quot; showAgendaItem=&quot;1&quot; isBreak=&quot;0&quot; topic=&quot;View Selection&quot; agendaSlideId=&quot;e59f1fcb-52ea-47bc-9e48-94dfad786789&quot; /&gt;&lt;item duration=&quot;30&quot; id=&quot;1d3bde62-9b58-40ad-b59b-a796f0bb3e83&quot; parentId=&quot;&quot; level=&quot;1&quot; generateAgendaSlide=&quot;1&quot; showAgendaItem=&quot;1&quot; isBreak=&quot;0&quot; topic=&quot;Plane Sweep&quot; agendaSlideId=&quot;f315729b-e58f-410a-bf73-858f7a14bcef&quot; /&gt;&lt;item duration=&quot;30&quot; id=&quot;4aa00818-3a6c-4fdf-a7d0-f00158bc5a08&quot; parentId=&quot;&quot; level=&quot;1&quot; generateAgendaSlide=&quot;1&quot; showAgendaItem=&quot;1&quot; isBreak=&quot;0&quot; topic=&quot;Depth Fusion&quot; agendaSlideId=&quot;98396063-4762-4875-ab1e-3f3e5a302b5b&quot; /&gt;&lt;item duration=&quot;30&quot; id=&quot;e2f0cb13-ff66-4667-a04f-3768a7a10267&quot; parentId=&quot;&quot; level=&quot;1&quot; generateAgendaSlide=&quot;1&quot; showAgendaItem=&quot;1&quot; isBreak=&quot;0&quot; topic=&quot;Datasets and Benchmarks&quot; agendaSlideId=&quot;044a94fc-c2b1-4232-9fbe-12ab8fff60ef&quot; /&gt;&lt;item duration=&quot;30&quot; id=&quot;d7336c66-6b83-4bff-9b97-ac19b1cabaed&quot; parentId=&quot;&quot; level=&quot;1&quot; generateAgendaSlide=&quot;1&quot; showAgendaItem=&quot;1&quot; isBreak=&quot;0&quot; topic=&quot;Evaluation Metrics&quot; agendaSlideId=&quot;6f92aa67-2a61-49d5-824e-4ac4a7570df0&quot; /&gt;&lt;/items&gt;&lt;/agenda&gt;&lt;agenda name=&quot;Supervised Depth Estimation&quot; title=&quot;Supervised Depth Estimation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0&quot; layoutId=&quot;1_1&quot; hideSeparatingSlides=&quot;0&quot; createSections=&quot;0&quot; singleSlideId=&quot;30666c53-9332-4c8d-a6b5-ff08c3054218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608.5769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3edd5575-86cc-4686-bfda-b7364e9c4ce4&quot; parentId=&quot;&quot; level=&quot;1&quot; generateAgendaSlide=&quot;1&quot; showAgendaItem=&quot;1&quot; isBreak=&quot;0&quot; topic=&quot;Feature Extraction&quot; agendaSlideId=&quot;19cadcda-82f0-4182-9304-70f95c9418d5&quot; /&gt;&lt;item duration=&quot;30&quot; id=&quot;e615fea8-f21d-4908-b7ea-4c03a8aeb69d&quot; parentId=&quot;&quot; level=&quot;1&quot; generateAgendaSlide=&quot;1&quot; showAgendaItem=&quot;1&quot; isBreak=&quot;0&quot; topic=&quot;Cost Volume Construction&quot; agendaSlideId=&quot;6412c2ba-59e4-4aad-b054-b567368bc5b3&quot; /&gt;&lt;item duration=&quot;30&quot; id=&quot;62e49d25-8307-4fb5-b322-41b57ac79c21&quot; parentId=&quot;&quot; level=&quot;1&quot; generateAgendaSlide=&quot;1&quot; showAgendaItem=&quot;1&quot; isBreak=&quot;0&quot; topic=&quot;Cost Volume Regularization&quot; agendaSlideId=&quot;63170358-5ea2-48e8-9c61-8241873dffb5&quot; /&gt;&lt;item duration=&quot;30&quot; id=&quot;f750e19d-2799-45cd-825b-3ab79a87bd29&quot; parentId=&quot;&quot; level=&quot;1&quot; generateAgendaSlide=&quot;1&quot; showAgendaItem=&quot;1&quot; isBreak=&quot;0&quot; topic=&quot;Iterative Update&quot; agendaSlideId=&quot;dd645ab7-4035-4779-8b5e-cd8169044bc1&quot; /&gt;&lt;item duration=&quot;30&quot; id=&quot;969835b3-bf2e-41fa-ba73-4db96bd3aaf4&quot; parentId=&quot;&quot; level=&quot;1&quot; generateAgendaSlide=&quot;1&quot; showAgendaItem=&quot;1&quot; isBreak=&quot;0&quot; topic=&quot;Depth Estimation&quot; agendaSlideId=&quot;32d3aa07-6672-440b-8b0e-154b20e8bc62&quot; /&gt;&lt;item duration=&quot;30&quot; id=&quot;16eb71d2-2dcb-414b-af28-985690e77c4d&quot; parentId=&quot;&quot; level=&quot;1&quot; generateAgendaSlide=&quot;1&quot; showAgendaItem=&quot;1&quot; isBreak=&quot;0&quot; topic=&quot;Depth Refinement&quot; agendaSlideId=&quot;367414a1-98bb-4daf-abd4-ce0f55e24f96&quot; /&gt;&lt;item duration=&quot;30&quot; id=&quot;549830b1-fd1f-4b17-b301-36c699b36202&quot; parentId=&quot;&quot; level=&quot;1&quot; generateAgendaSlide=&quot;1&quot; showAgendaItem=&quot;1&quot; isBreak=&quot;0&quot; topic=&quot;Confidence Estimation&quot; agendaSlideId=&quot;a4f8fe52-eb03-4a64-a899-36dca659d9d3&quot; /&gt;&lt;item duration=&quot;30&quot; id=&quot;b183eead-650f-4bb5-8011-67112b030054&quot; parentId=&quot;&quot; level=&quot;1&quot; generateAgendaSlide=&quot;1&quot; showAgendaItem=&quot;1&quot; isBreak=&quot;0&quot; topic=&quot;Loss Function&quot; agendaSlideId=&quot;f906fac7-a5d1-4b41-860f-8337785e341a&quot; /&gt;&lt;/items&gt;&lt;/agenda&gt;&lt;agenda name=&quot;Unsupervised and Semi-supervised Depth Estimation&quot; title=&quot;Unsupervised &amp;amp; Semi-supervised Depth Estimation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0&quot; layoutId=&quot;1_1&quot; hideSeparatingSlides=&quot;0&quot; createSections=&quot;0&quot; singleSlideId=&quot;91c0ebe0-3ae7-491c-9c5b-e6eb8308c628&quot; backupSlideId=&quot;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222.733&quot; /&gt;&lt;column field=&quot;responsible&quot; label=&quot;Responsible&quot; visible=&quot;1&quot; checked=&quot;1&quot; leftSpacing=&quot;10&quot; rightDistribute=&quot;1&quot; dock=&quot;1&quot; rightSpacing=&quot;222.733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b5e3abd6-fa30-4df4-9a7a-030f18289993&quot; parentId=&quot;&quot; level=&quot;1&quot; generateAgendaSlide=&quot;1&quot; showAgendaItem=&quot;1&quot; isBreak=&quot;0&quot; topic=&quot;Photometric Consistency Assumption&quot; agendaSlideId=&quot;c0b4cd2e-d3d6-4f3b-bec9-2a2630b0d348&quot; /&gt;&lt;item duration=&quot;30&quot; id=&quot;db54dbd2-e1a1-4156-a1c1-2210f266c10f&quot; parentId=&quot;&quot; level=&quot;1&quot; generateAgendaSlide=&quot;1&quot; showAgendaItem=&quot;1&quot; isBreak=&quot;0&quot; topic=&quot;End-to-end Unsupervised Methods&quot; agendaSlideId=&quot;99e703a3-69c8-4701-919a-084c9cac621a&quot; /&gt;&lt;item duration=&quot;30&quot; id=&quot;9cff3109-2750-472c-9b7b-1f887ad6abab&quot; parentId=&quot;&quot; level=&quot;1&quot; generateAgendaSlide=&quot;1&quot; showAgendaItem=&quot;1&quot; isBreak=&quot;0&quot; topic=&quot;Multi-stage Unsupervised Methods&quot; agendaSlideId=&quot;26f17a33-703d-44f3-b5d1-847da225d3db&quot; /&gt;&lt;item duration=&quot;30&quot; id=&quot;6d73e6af-efd3-44cf-a828-c8e05840d673&quot; parentId=&quot;&quot; level=&quot;1&quot; generateAgendaSlide=&quot;1&quot; showAgendaItem=&quot;1&quot; isBreak=&quot;0&quot; topic=&quot;Semi-supervised Methods&quot; agendaSlideId=&quot;7e45190a-d1b5-464d-9a21-6d92efe7b2ef&quot; /&gt;&lt;/items&gt;&lt;/agenda&gt;&lt;agenda name=&quot;None Depth Estimation&quot; title=&quot;None Depth Estimation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0&quot; layoutId=&quot;1_1&quot; hideSeparatingSlides=&quot;0&quot; createSections=&quot;0&quot; singleSlideId=&quot;46332e1e-704c-4f05-8fb6-879a6b5fd42e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534.6115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8fff82e7-df6e-4165-9451-85c9cd667cf9&quot; parentId=&quot;&quot; level=&quot;1&quot; generateAgendaSlide=&quot;1&quot; showAgendaItem=&quot;1&quot; isBreak=&quot;0&quot; topic=&quot;Voxel-based Methods&quot; agendaSlideId=&quot;ae425061-28cb-4fa7-8bea-7c04dbceb344&quot; /&gt;&lt;item duration=&quot;30&quot; id=&quot;78dea992-120a-49b8-b295-8d45c24dd5a6&quot; parentId=&quot;&quot; level=&quot;1&quot; generateAgendaSlide=&quot;1&quot; showAgendaItem=&quot;1&quot; isBreak=&quot;0&quot; topic=&quot;NeRF-based Methods&quot; agendaSlideId=&quot;b3a84df9-56d0-4ee7-9b62-ae245f499bca&quot; /&gt;&lt;item duration=&quot;30&quot; id=&quot;0f4f5cf9-ad69-4242-9eea-cbbf5b0b6209&quot; parentId=&quot;&quot; level=&quot;1&quot; generateAgendaSlide=&quot;1&quot; showAgendaItem=&quot;1&quot; isBreak=&quot;0&quot; topic=&quot;3DGaussian Splatting-based Methods&quot; agendaSlideId=&quot;9280ad53-9d7b-4e7d-b003-b5b3f64828cf&quot; /&gt;&lt;item duration=&quot;30&quot; id=&quot;b08884f1-8f34-47d4-83fd-fcb7acf269b1&quot; parentId=&quot;&quot; level=&quot;1&quot; generateAgendaSlide=&quot;1&quot; showAgendaItem=&quot;1&quot; isBreak=&quot;0&quot; topic=&quot;Large Feed-forward Methods&quot; agendaSlideId=&quot;3f8a87d9-fbd1-4c5e-9bd8-cc13c974c35c&quot; /&gt;&lt;/items&gt;&lt;/agenda&gt;&lt;agenda name=&quot;Discussions&quot; title=&quot;Discussion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0&quot; layoutId=&quot;1_1&quot; hideSeparatingSlides=&quot;0&quot; createSections=&quot;0&quot; singleSlideId=&quot;54643eb7-cd98-4bee-9842-6439fb55a045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471.8798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20471f9f-242b-48a3-ba40-248946789396&quot; parentId=&quot;&quot; level=&quot;1&quot; generateAgendaSlide=&quot;1&quot; showAgendaItem=&quot;1&quot; isBreak=&quot;0&quot; topic=&quot;Supervised Online MVS with Depth Estimation&quot; agendaSlideId=&quot;1d209b26-2931-4e4f-845d-769be7532291&quot; /&gt;&lt;item duration=&quot;30&quot; id=&quot;c3a813fb-8c67-4f73-bd62-f3550dc53861&quot; parentId=&quot;&quot; level=&quot;1&quot; generateAgendaSlide=&quot;1&quot; showAgendaItem=&quot;1&quot; isBreak=&quot;0&quot; topic=&quot;Supervised Offline MVS with Depth Estimation&quot; agendaSlideId=&quot;c533c0b5-9b31-48e7-af1a-8b60d699612f&quot; /&gt;&lt;item duration=&quot;30&quot; id=&quot;ab54e02f-846f-4317-886f-3de6ef765ddc&quot; parentId=&quot;&quot; level=&quot;1&quot; generateAgendaSlide=&quot;1&quot; showAgendaItem=&quot;1&quot; isBreak=&quot;0&quot; topic=&quot;UnsupervisedMVSwithDepthEstimation&quot; agendaSlideId=&quot;d00427fd-b45d-4a2a-af21-a97a2f8ec6b4&quot; /&gt;&lt;item duration=&quot;30&quot; id=&quot;f89378d5-d3a7-4c0f-9b68-3de899483621&quot; parentId=&quot;&quot; level=&quot;1&quot; generateAgendaSlide=&quot;1&quot; showAgendaItem=&quot;1&quot; isBreak=&quot;0&quot; topic=&quot;Learning-basedMVSwithoutDepthEstimation&quot; agendaSlideId=&quot;cbe2a6ad-e456-4e28-abc9-b4decd04aa27&quot; /&gt;&lt;item duration=&quot;30&quot; id=&quot;ad7f49a0-d403-43d3-ac99-3dafea13fb22&quot; parentId=&quot;&quot; level=&quot;1&quot; generateAgendaSlide=&quot;1&quot; showAgendaItem=&quot;1&quot; isBreak=&quot;0&quot; topic=&quot;Future Research Directions&quot; agendaSlideId=&quot;7cfdf4bb-afea-4011-951a-cd8b9b4f7c1c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4d24309-caa5-47f8-8eb5-626844a84e7c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90.7831/8.45685/31.50472"/>
  <p:tag name="EE4P_AGENDAWIZARD_CONTENT" val="/1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Conclusion"/>
  <p:tag name="EE4P_AGENDAWIZARD_PROPERTIES" val="77.00465/390.7831/285.9168/31.5047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90.7831/31.50472/31.5047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354.2784/8.45685/31.5048"/>
  <p:tag name="EE4P_AGENDAWIZARD_CONTENT" val="/1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Discussions"/>
  <p:tag name="EE4P_AGENDAWIZARD_PROPERTIES" val="77.00465/354.2784/285.9168/31.504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354.2784/31.50472/31.504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317.7736/8.45685/31.50472"/>
  <p:tag name="EE4P_AGENDAWIZARD_CONTENT" val="/1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None Depth Estimation"/>
  <p:tag name="EE4P_AGENDAWIZARD_PROPERTIES" val="77.00465/317.7736/285.9168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None Depth Estimation"/>
  <p:tag name="EE4P_AGENDAWIZARD_PROPERTIES" val="77.00465/244.7642/285.9168/31.5047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317.7736/31.50472/31.5047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db287d0-d46b-49b7-b57a-948c6eb26d4d_PageNo"/>
  <p:tag name="EE4P_AGENDAWIZARD_PROPERTIES" val="904.8554/281.2689/8.45685/31.50472"/>
  <p:tag name="EE4P_AGENDAWIZARD_CONTENT" val="/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db287d0-d46b-49b7-b57a-948c6eb26d4d_Topic"/>
  <p:tag name="EE4P_AGENDAWIZARD_CONTENT" val="/Unsupervised &amp; Semi-supervised"/>
  <p:tag name="EE4P_AGENDAWIZARD_PROPERTIES" val="113.5094/281.2689/249.4121/31.5047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db287d0-d46b-49b7-b57a-948c6eb26d4d_ItemNo"/>
  <p:tag name="EE4P_AGENDAWIZARD_CONTENT" val="/3.2"/>
  <p:tag name="EE4P_AGENDAWIZARD_PROPERTIES" val="77.00465/281.2689/31.50472/31.5047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4d24309-caa5-47f8-8eb5-626844a84e7c_Element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4d24309-caa5-47f8-8eb5-626844a84e7c_PageNo"/>
  <p:tag name="EE4P_AGENDAWIZARD_PROPERTIES" val="904.8554/244.7642/8.45685/31.50472"/>
  <p:tag name="EE4P_AGENDAWIZARD_CONTENT" val="/1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4d24309-caa5-47f8-8eb5-626844a84e7c_Topic"/>
  <p:tag name="EE4P_AGENDAWIZARD_CONTENT" val="/Supervised"/>
  <p:tag name="EE4P_AGENDAWIZARD_PROPERTIES" val="113.5094/244.7642/249.4121/31.5047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4d24309-caa5-47f8-8eb5-626844a84e7c_ItemNo"/>
  <p:tag name="EE4P_AGENDAWIZARD_CONTENT" val="/3.1"/>
  <p:tag name="EE4P_AGENDAWIZARD_PROPERTIES" val="77.00465/244.7642/31.50472/31.5047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Depth Estimation"/>
  <p:tag name="EE4P_AGENDAWIZARD_PROPERTIES" val="77.00465/208.2594/285.9168/31.5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Preliminaries"/>
  <p:tag name="EE4P_AGENDAWIZARD_PROPERTIES" val="77.00465/171.7547/285.9168/31.5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85.9168/31.5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0db287d0-d46b-49b7-b57a-948c6eb26d4d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90.7831/8.45685/31.50472"/>
  <p:tag name="EE4P_AGENDAWIZARD_CONTENT" val="/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Conclusion"/>
  <p:tag name="EE4P_AGENDAWIZARD_PROPERTIES" val="77.00465/390.7831/285.9168/31.5047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90.7831/31.50472/31.5047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354.2784/8.45685/31.5048"/>
  <p:tag name="EE4P_AGENDAWIZARD_CONTENT" val="/1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Discussions"/>
  <p:tag name="EE4P_AGENDAWIZARD_PROPERTIES" val="77.00465/354.2784/285.9168/31.504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354.2784/31.50472/31.504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317.7736/8.45685/31.50472"/>
  <p:tag name="EE4P_AGENDAWIZARD_CONTENT" val="/1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None Depth Estimation"/>
  <p:tag name="EE4P_AGENDAWIZARD_PROPERTIES" val="77.00465/317.7736/285.9168/31.5047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317.7736/31.50472/31.5047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db287d0-d46b-49b7-b57a-948c6eb26d4d_Elemen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db287d0-d46b-49b7-b57a-948c6eb26d4d_PageNo"/>
  <p:tag name="EE4P_AGENDAWIZARD_PROPERTIES" val="904.8554/281.2689/8.45685/31.50472"/>
  <p:tag name="EE4P_AGENDAWIZARD_CONTENT" val="/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Depth Estimation"/>
  <p:tag name="EE4P_AGENDAWIZARD_PROPERTIES" val="77.00465/208.2594/285.9168/31.5047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db287d0-d46b-49b7-b57a-948c6eb26d4d_Topic"/>
  <p:tag name="EE4P_AGENDAWIZARD_CONTENT" val="/Unsupervised &amp; Semi-supervised"/>
  <p:tag name="EE4P_AGENDAWIZARD_PROPERTIES" val="113.5094/281.2689/249.4121/31.5047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db287d0-d46b-49b7-b57a-948c6eb26d4d_ItemNo"/>
  <p:tag name="EE4P_AGENDAWIZARD_CONTENT" val="/3.2"/>
  <p:tag name="EE4P_AGENDAWIZARD_PROPERTIES" val="77.00465/281.2689/31.50472/31.5047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4d24309-caa5-47f8-8eb5-626844a84e7c_PageNo"/>
  <p:tag name="EE4P_AGENDAWIZARD_PROPERTIES" val="904.8554/244.7642/8.45685/31.50472"/>
  <p:tag name="EE4P_AGENDAWIZARD_CONTENT" val="/1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4d24309-caa5-47f8-8eb5-626844a84e7c_Topic"/>
  <p:tag name="EE4P_AGENDAWIZARD_CONTENT" val="/Supervised"/>
  <p:tag name="EE4P_AGENDAWIZARD_PROPERTIES" val="113.5094/244.7642/249.4121/31.5047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4d24309-caa5-47f8-8eb5-626844a84e7c_ItemNo"/>
  <p:tag name="EE4P_AGENDAWIZARD_CONTENT" val="/3.1"/>
  <p:tag name="EE4P_AGENDAWIZARD_PROPERTIES" val="77.00465/244.7642/31.50472/31.5047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Depth Estimation"/>
  <p:tag name="EE4P_AGENDAWIZARD_PROPERTIES" val="77.00465/208.2594/285.9168/31.5047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Preliminaries"/>
  <p:tag name="EE4P_AGENDAWIZARD_PROPERTIES" val="77.00465/171.7547/285.9168/31.504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85.9168/31.5047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4c0b988-9e18-455e-b196-9685cd0b85bd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Conclusion"/>
  <p:tag name="EE4P_AGENDAWIZARD_PROPERTIES" val="77.00465/317.7736/285.9168/31.5047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Discussions"/>
  <p:tag name="EE4P_AGENDAWIZARD_PROPERTIES" val="77.00465/281.2689/285.9168/31.5047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Element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None Depth Estimation"/>
  <p:tag name="EE4P_AGENDAWIZARD_PROPERTIES" val="77.00465/244.7642/285.9168/31.5047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Depth Estimation"/>
  <p:tag name="EE4P_AGENDAWIZARD_PROPERTIES" val="77.00465/208.2594/285.9168/31.5047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Preliminaries"/>
  <p:tag name="EE4P_AGENDAWIZARD_PROPERTIES" val="77.00465/171.7547/285.9168/31.5047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Preliminaries"/>
  <p:tag name="EE4P_AGENDAWIZARD_PROPERTIES" val="77.00465/171.7547/285.9168/31.5047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85.9168/31.5047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bbeccca-bead-4fab-949a-86055cf9ea7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Conclusion"/>
  <p:tag name="EE4P_AGENDAWIZARD_PROPERTIES" val="77.00465/317.7736/285.9168/31.5047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Element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Discussions"/>
  <p:tag name="EE4P_AGENDAWIZARD_PROPERTIES" val="77.00465/281.2689/285.9168/31.5047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None Depth Estimation"/>
  <p:tag name="EE4P_AGENDAWIZARD_PROPERTIES" val="77.00465/244.7642/285.9168/31.5047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9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Depth Estimation"/>
  <p:tag name="EE4P_AGENDAWIZARD_PROPERTIES" val="77.00465/208.2594/285.9168/31.5047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Preliminaries"/>
  <p:tag name="EE4P_AGENDAWIZARD_PROPERTIES" val="77.00465/171.7547/285.9168/31.5047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85.9168/31.5047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fbc024c-c859-49ab-aab7-ef408c11f3e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Element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85.9168/31.5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Conclusion"/>
  <p:tag name="EE4P_AGENDAWIZARD_PROPERTIES" val="77.00465/317.7736/285.9168/31.5047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Discussions"/>
  <p:tag name="EE4P_AGENDAWIZARD_PROPERTIES" val="77.00465/281.2689/285.9168/31.5047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None Depth Estimation"/>
  <p:tag name="EE4P_AGENDAWIZARD_PROPERTIES" val="77.00465/244.7642/285.9168/31.5047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9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Depth Estimation"/>
  <p:tag name="EE4P_AGENDAWIZARD_PROPERTIES" val="77.00465/208.2594/285.9168/31.5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Preliminaries"/>
  <p:tag name="EE4P_AGENDAWIZARD_PROPERTIES" val="77.00465/171.7547/285.9168/31.5047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85.9168/31.5047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4259d65-080c-4aea-8a13-54b647d8402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PageNo"/>
  <p:tag name="EE4P_AGENDAWIZARD_PROPERTIES" val="904.8554/317.7736/8.45685/31.50472"/>
  <p:tag name="EE4P_AGENDAWIZARD_CONTENT" val="/2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Topic"/>
  <p:tag name="EE4P_AGENDAWIZARD_CONTENT" val="/Evaluation Metrics"/>
  <p:tag name="EE4P_AGENDAWIZARD_PROPERTIES" val="77.00465/317.7736/194.0013/31.5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ItemNo"/>
  <p:tag name="EE4P_AGENDAWIZARD_CONTENT" val="/6"/>
  <p:tag name="EE4P_AGENDAWIZARD_PROPERTIES" val="40.49992/317.7736/31.50472/31.5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PageNo"/>
  <p:tag name="EE4P_AGENDAWIZARD_PROPERTIES" val="904.8554/281.2689/8.45685/31.50472"/>
  <p:tag name="EE4P_AGENDAWIZARD_CONTENT" val="/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Topic"/>
  <p:tag name="EE4P_AGENDAWIZARD_CONTENT" val="/Datasets and Benchmarks"/>
  <p:tag name="EE4P_AGENDAWIZARD_PROPERTIES" val="77.00465/281.2689/194.0013/31.5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ItemNo"/>
  <p:tag name="EE4P_AGENDAWIZARD_CONTENT" val="/5"/>
  <p:tag name="EE4P_AGENDAWIZARD_PROPERTIES" val="40.49992/281.2689/31.50472/31.5047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PageNo"/>
  <p:tag name="EE4P_AGENDAWIZARD_PROPERTIES" val="904.8554/244.7642/8.45685/31.50472"/>
  <p:tag name="EE4P_AGENDAWIZARD_CONTENT" val="/19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Topic"/>
  <p:tag name="EE4P_AGENDAWIZARD_CONTENT" val="/Depth Fusion"/>
  <p:tag name="EE4P_AGENDAWIZARD_PROPERTIES" val="77.00465/244.7642/194.0013/31.5047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ItemNo"/>
  <p:tag name="EE4P_AGENDAWIZARD_CONTENT" val="/4"/>
  <p:tag name="EE4P_AGENDAWIZARD_PROPERTIES" val="40.49992/244.7642/31.50472/31.5047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PageNo"/>
  <p:tag name="EE4P_AGENDAWIZARD_PROPERTIES" val="904.8554/208.2594/8.45685/31.50472"/>
  <p:tag name="EE4P_AGENDAWIZARD_CONTENT" val="/1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Topic"/>
  <p:tag name="EE4P_AGENDAWIZARD_CONTENT" val="/Plane Sweep"/>
  <p:tag name="EE4P_AGENDAWIZARD_PROPERTIES" val="77.00465/208.2594/194.0013/31.5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ItemNo"/>
  <p:tag name="EE4P_AGENDAWIZARD_CONTENT" val="/3"/>
  <p:tag name="EE4P_AGENDAWIZARD_PROPERTIES" val="40.49992/208.2594/31.50472/31.5047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PageNo"/>
  <p:tag name="EE4P_AGENDAWIZARD_PROPERTIES" val="904.8554/171.7547/8.45685/31.50472"/>
  <p:tag name="EE4P_AGENDAWIZARD_CONTENT" val="/17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Topic"/>
  <p:tag name="EE4P_AGENDAWIZARD_CONTENT" val="/View Selection"/>
  <p:tag name="EE4P_AGENDAWIZARD_PROPERTIES" val="77.00465/171.7547/194.0013/31.5047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ItemNo"/>
  <p:tag name="EE4P_AGENDAWIZARD_CONTENT" val="/2"/>
  <p:tag name="EE4P_AGENDAWIZARD_PROPERTIES" val="40.49992/171.7547/31.50472/31.5047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PageNo"/>
  <p:tag name="EE4P_AGENDAWIZARD_PROPERTIES" val="904.8554/135.25/8.45685/31.50472"/>
  <p:tag name="EE4P_AGENDAWIZARD_CONTENT" val="/16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Topic"/>
  <p:tag name="EE4P_AGENDAWIZARD_CONTENT" val="/Camera Calibration"/>
  <p:tag name="EE4P_AGENDAWIZARD_PROPERTIES" val="77.00465/135.25/194.0013/31.5047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ItemNo"/>
  <p:tag name="EE4P_AGENDAWIZARD_CONTENT" val="/1"/>
  <p:tag name="EE4P_AGENDAWIZARD_PROPERTIES" val="40.49992/135.25/31.50472/31.5047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b94bc02-f5dc-42eb-89f9-41d9c1c063eb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PageNo"/>
  <p:tag name="EE4P_AGENDAWIZARD_PROPERTIES" val="904.8554/317.7736/8.45685/31.50472"/>
  <p:tag name="EE4P_AGENDAWIZARD_CONTENT" val="/2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Topic"/>
  <p:tag name="EE4P_AGENDAWIZARD_CONTENT" val="/Evaluation Metrics"/>
  <p:tag name="EE4P_AGENDAWIZARD_PROPERTIES" val="77.00465/317.7736/194.0013/31.5047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ItemNo"/>
  <p:tag name="EE4P_AGENDAWIZARD_CONTENT" val="/6"/>
  <p:tag name="EE4P_AGENDAWIZARD_PROPERTIES" val="40.49992/317.7736/31.50472/31.5047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PageNo"/>
  <p:tag name="EE4P_AGENDAWIZARD_PROPERTIES" val="904.8554/281.2689/8.45685/31.50472"/>
  <p:tag name="EE4P_AGENDAWIZARD_CONTENT" val="/2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Topic"/>
  <p:tag name="EE4P_AGENDAWIZARD_CONTENT" val="/Datasets and Benchmarks"/>
  <p:tag name="EE4P_AGENDAWIZARD_PROPERTIES" val="77.00465/281.2689/194.0013/31.5047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ItemNo"/>
  <p:tag name="EE4P_AGENDAWIZARD_CONTENT" val="/5"/>
  <p:tag name="EE4P_AGENDAWIZARD_PROPERTIES" val="40.49992/281.2689/31.50472/31.5047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PageNo"/>
  <p:tag name="EE4P_AGENDAWIZARD_PROPERTIES" val="904.8554/244.7642/8.45685/31.50472"/>
  <p:tag name="EE4P_AGENDAWIZARD_CONTENT" val="/19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Topic"/>
  <p:tag name="EE4P_AGENDAWIZARD_CONTENT" val="/Depth Fusion"/>
  <p:tag name="EE4P_AGENDAWIZARD_PROPERTIES" val="77.00465/244.7642/194.0013/31.5047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ItemNo"/>
  <p:tag name="EE4P_AGENDAWIZARD_CONTENT" val="/4"/>
  <p:tag name="EE4P_AGENDAWIZARD_PROPERTIES" val="40.49992/244.7642/31.50472/31.5047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PageNo"/>
  <p:tag name="EE4P_AGENDAWIZARD_PROPERTIES" val="904.8554/208.2594/8.45685/31.50472"/>
  <p:tag name="EE4P_AGENDAWIZARD_CONTENT" val="/1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Topic"/>
  <p:tag name="EE4P_AGENDAWIZARD_CONTENT" val="/Plane Sweep"/>
  <p:tag name="EE4P_AGENDAWIZARD_PROPERTIES" val="77.00465/208.2594/194.0013/31.5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6084de4-10f5-4c05-946e-d9524c7a6235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ItemNo"/>
  <p:tag name="EE4P_AGENDAWIZARD_CONTENT" val="/3"/>
  <p:tag name="EE4P_AGENDAWIZARD_PROPERTIES" val="40.49992/208.2594/31.50472/31.5047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PageNo"/>
  <p:tag name="EE4P_AGENDAWIZARD_PROPERTIES" val="904.8554/171.7547/8.45685/31.50472"/>
  <p:tag name="EE4P_AGENDAWIZARD_CONTENT" val="/17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Topic"/>
  <p:tag name="EE4P_AGENDAWIZARD_CONTENT" val="/View Selection"/>
  <p:tag name="EE4P_AGENDAWIZARD_PROPERTIES" val="77.00465/171.7547/194.0013/31.5047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ItemNo"/>
  <p:tag name="EE4P_AGENDAWIZARD_CONTENT" val="/2"/>
  <p:tag name="EE4P_AGENDAWIZARD_PROPERTIES" val="40.49992/171.7547/31.50472/31.5047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Element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PageNo"/>
  <p:tag name="EE4P_AGENDAWIZARD_PROPERTIES" val="904.8554/135.25/8.45685/31.50472"/>
  <p:tag name="EE4P_AGENDAWIZARD_CONTENT" val="/16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Topic"/>
  <p:tag name="EE4P_AGENDAWIZARD_CONTENT" val="/Camera Calibration"/>
  <p:tag name="EE4P_AGENDAWIZARD_PROPERTIES" val="77.00465/135.25/194.0013/31.5047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ItemNo"/>
  <p:tag name="EE4P_AGENDAWIZARD_CONTENT" val="/1"/>
  <p:tag name="EE4P_AGENDAWIZARD_PROPERTIES" val="40.49992/135.25/31.50472/31.5047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e59f1fcb-52ea-47bc-9e48-94dfad78678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PageNo"/>
  <p:tag name="EE4P_AGENDAWIZARD_PROPERTIES" val="904.8554/317.7736/8.45685/31.50472"/>
  <p:tag name="EE4P_AGENDAWIZARD_CONTENT" val="/2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Topic"/>
  <p:tag name="EE4P_AGENDAWIZARD_CONTENT" val="/Evaluation Metrics"/>
  <p:tag name="EE4P_AGENDAWIZARD_PROPERTIES" val="77.00465/317.7736/194.0013/31.5047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ItemNo"/>
  <p:tag name="EE4P_AGENDAWIZARD_CONTENT" val="/6"/>
  <p:tag name="EE4P_AGENDAWIZARD_PROPERTIES" val="40.49992/317.7736/31.50472/31.5047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PageNo"/>
  <p:tag name="EE4P_AGENDAWIZARD_PROPERTIES" val="904.8554/281.2689/8.45685/31.50472"/>
  <p:tag name="EE4P_AGENDAWIZARD_CONTENT" val="/2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Topic"/>
  <p:tag name="EE4P_AGENDAWIZARD_CONTENT" val="/Datasets and Benchmarks"/>
  <p:tag name="EE4P_AGENDAWIZARD_PROPERTIES" val="77.00465/281.2689/194.0013/31.5047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ItemNo"/>
  <p:tag name="EE4P_AGENDAWIZARD_CONTENT" val="/5"/>
  <p:tag name="EE4P_AGENDAWIZARD_PROPERTIES" val="40.49992/281.2689/31.50472/31.5047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PageNo"/>
  <p:tag name="EE4P_AGENDAWIZARD_PROPERTIES" val="904.8554/244.7642/8.45685/31.50472"/>
  <p:tag name="EE4P_AGENDAWIZARD_CONTENT" val="/19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Topic"/>
  <p:tag name="EE4P_AGENDAWIZARD_CONTENT" val="/Depth Fusion"/>
  <p:tag name="EE4P_AGENDAWIZARD_PROPERTIES" val="77.00465/244.7642/194.0013/31.5047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ItemNo"/>
  <p:tag name="EE4P_AGENDAWIZARD_CONTENT" val="/4"/>
  <p:tag name="EE4P_AGENDAWIZARD_PROPERTIES" val="40.49992/244.7642/31.50472/31.5047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PageNo"/>
  <p:tag name="EE4P_AGENDAWIZARD_PROPERTIES" val="904.8554/208.2594/8.45685/31.50472"/>
  <p:tag name="EE4P_AGENDAWIZARD_CONTENT" val="/1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Conclusion"/>
  <p:tag name="EE4P_AGENDAWIZARD_PROPERTIES" val="77.00465/317.7736/285.9168/31.50472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Topic"/>
  <p:tag name="EE4P_AGENDAWIZARD_CONTENT" val="/Plane Sweep"/>
  <p:tag name="EE4P_AGENDAWIZARD_PROPERTIES" val="77.00465/208.2594/194.0013/31.5047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ItemNo"/>
  <p:tag name="EE4P_AGENDAWIZARD_CONTENT" val="/3"/>
  <p:tag name="EE4P_AGENDAWIZARD_PROPERTIES" val="40.49992/208.2594/31.50472/31.5047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Element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PageNo"/>
  <p:tag name="EE4P_AGENDAWIZARD_PROPERTIES" val="904.8554/171.7547/8.45685/31.50472"/>
  <p:tag name="EE4P_AGENDAWIZARD_CONTENT" val="/17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Topic"/>
  <p:tag name="EE4P_AGENDAWIZARD_CONTENT" val="/View Selection"/>
  <p:tag name="EE4P_AGENDAWIZARD_PROPERTIES" val="77.00465/171.7547/194.0013/31.5047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ItemNo"/>
  <p:tag name="EE4P_AGENDAWIZARD_CONTENT" val="/2"/>
  <p:tag name="EE4P_AGENDAWIZARD_PROPERTIES" val="40.49992/171.7547/31.50472/31.5047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PageNo"/>
  <p:tag name="EE4P_AGENDAWIZARD_PROPERTIES" val="904.8554/135.25/8.45685/31.50472"/>
  <p:tag name="EE4P_AGENDAWIZARD_CONTENT" val="/16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Topic"/>
  <p:tag name="EE4P_AGENDAWIZARD_CONTENT" val="/Camera Calibration"/>
  <p:tag name="EE4P_AGENDAWIZARD_PROPERTIES" val="77.00465/135.25/194.0013/31.5047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ItemNo"/>
  <p:tag name="EE4P_AGENDAWIZARD_CONTENT" val="/1"/>
  <p:tag name="EE4P_AGENDAWIZARD_PROPERTIES" val="40.49992/135.25/31.50472/31.5047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315729b-e58f-410a-bf73-858f7a14bcef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PageNo"/>
  <p:tag name="EE4P_AGENDAWIZARD_PROPERTIES" val="904.8554/317.7736/8.45685/31.50472"/>
  <p:tag name="EE4P_AGENDAWIZARD_CONTENT" val="/2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Topic"/>
  <p:tag name="EE4P_AGENDAWIZARD_CONTENT" val="/Evaluation Metrics"/>
  <p:tag name="EE4P_AGENDAWIZARD_PROPERTIES" val="77.00465/317.7736/194.0013/31.5047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ItemNo"/>
  <p:tag name="EE4P_AGENDAWIZARD_CONTENT" val="/6"/>
  <p:tag name="EE4P_AGENDAWIZARD_PROPERTIES" val="40.49992/317.7736/31.50472/31.5047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PageNo"/>
  <p:tag name="EE4P_AGENDAWIZARD_PROPERTIES" val="904.8554/281.2689/8.45685/31.50472"/>
  <p:tag name="EE4P_AGENDAWIZARD_CONTENT" val="/2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Topic"/>
  <p:tag name="EE4P_AGENDAWIZARD_CONTENT" val="/Datasets and Benchmarks"/>
  <p:tag name="EE4P_AGENDAWIZARD_PROPERTIES" val="77.00465/281.2689/194.0013/31.5047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ItemNo"/>
  <p:tag name="EE4P_AGENDAWIZARD_CONTENT" val="/5"/>
  <p:tag name="EE4P_AGENDAWIZARD_PROPERTIES" val="40.49992/281.2689/31.50472/31.5047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PageNo"/>
  <p:tag name="EE4P_AGENDAWIZARD_PROPERTIES" val="904.8554/244.7642/8.45685/31.50472"/>
  <p:tag name="EE4P_AGENDAWIZARD_CONTENT" val="/19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Topic"/>
  <p:tag name="EE4P_AGENDAWIZARD_CONTENT" val="/Depth Fusion"/>
  <p:tag name="EE4P_AGENDAWIZARD_PROPERTIES" val="77.00465/244.7642/194.0013/31.5047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ItemNo"/>
  <p:tag name="EE4P_AGENDAWIZARD_CONTENT" val="/4"/>
  <p:tag name="EE4P_AGENDAWIZARD_PROPERTIES" val="40.49992/244.7642/31.50472/31.5047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Element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PageNo"/>
  <p:tag name="EE4P_AGENDAWIZARD_PROPERTIES" val="904.8554/208.2594/8.45685/31.50472"/>
  <p:tag name="EE4P_AGENDAWIZARD_CONTENT" val="/1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Topic"/>
  <p:tag name="EE4P_AGENDAWIZARD_CONTENT" val="/Plane Sweep"/>
  <p:tag name="EE4P_AGENDAWIZARD_PROPERTIES" val="77.00465/208.2594/194.0013/31.5047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ItemNo"/>
  <p:tag name="EE4P_AGENDAWIZARD_CONTENT" val="/3"/>
  <p:tag name="EE4P_AGENDAWIZARD_PROPERTIES" val="40.49992/208.2594/31.50472/31.5047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PageNo"/>
  <p:tag name="EE4P_AGENDAWIZARD_PROPERTIES" val="904.8554/171.7547/8.45685/31.50472"/>
  <p:tag name="EE4P_AGENDAWIZARD_CONTENT" val="/17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Topic"/>
  <p:tag name="EE4P_AGENDAWIZARD_CONTENT" val="/View Selection"/>
  <p:tag name="EE4P_AGENDAWIZARD_PROPERTIES" val="77.00465/171.7547/194.0013/31.5047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ItemNo"/>
  <p:tag name="EE4P_AGENDAWIZARD_CONTENT" val="/2"/>
  <p:tag name="EE4P_AGENDAWIZARD_PROPERTIES" val="40.49992/171.7547/31.50472/31.5047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PageNo"/>
  <p:tag name="EE4P_AGENDAWIZARD_PROPERTIES" val="904.8554/135.25/8.45685/31.50472"/>
  <p:tag name="EE4P_AGENDAWIZARD_CONTENT" val="/16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Topic"/>
  <p:tag name="EE4P_AGENDAWIZARD_CONTENT" val="/Camera Calibration"/>
  <p:tag name="EE4P_AGENDAWIZARD_PROPERTIES" val="77.00465/135.25/194.0013/31.5047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ItemNo"/>
  <p:tag name="EE4P_AGENDAWIZARD_CONTENT" val="/1"/>
  <p:tag name="EE4P_AGENDAWIZARD_PROPERTIES" val="40.49992/135.25/31.50472/31.504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4ce8e2c-6fa6-4a85-8197-f9966fba177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Discussions"/>
  <p:tag name="EE4P_AGENDAWIZARD_PROPERTIES" val="77.00465/281.2689/285.9168/31.50472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8396063-4762-4875-ab1e-3f3e5a302b5b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PageNo"/>
  <p:tag name="EE4P_AGENDAWIZARD_PROPERTIES" val="904.8554/317.7736/8.45685/31.50472"/>
  <p:tag name="EE4P_AGENDAWIZARD_CONTENT" val="/2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Topic"/>
  <p:tag name="EE4P_AGENDAWIZARD_CONTENT" val="/Evaluation Metrics"/>
  <p:tag name="EE4P_AGENDAWIZARD_PROPERTIES" val="77.00465/317.7736/194.0013/31.5047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ItemNo"/>
  <p:tag name="EE4P_AGENDAWIZARD_CONTENT" val="/6"/>
  <p:tag name="EE4P_AGENDAWIZARD_PROPERTIES" val="40.49992/317.7736/31.50472/31.5047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PageNo"/>
  <p:tag name="EE4P_AGENDAWIZARD_PROPERTIES" val="904.8554/281.2689/8.45685/31.50472"/>
  <p:tag name="EE4P_AGENDAWIZARD_CONTENT" val="/2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Topic"/>
  <p:tag name="EE4P_AGENDAWIZARD_CONTENT" val="/Datasets and Benchmarks"/>
  <p:tag name="EE4P_AGENDAWIZARD_PROPERTIES" val="77.00465/281.2689/194.0013/31.5047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ItemNo"/>
  <p:tag name="EE4P_AGENDAWIZARD_CONTENT" val="/5"/>
  <p:tag name="EE4P_AGENDAWIZARD_PROPERTIES" val="40.49992/281.2689/31.50472/31.5047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Element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PageNo"/>
  <p:tag name="EE4P_AGENDAWIZARD_PROPERTIES" val="904.8554/244.7642/8.45685/31.50472"/>
  <p:tag name="EE4P_AGENDAWIZARD_CONTENT" val="/1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Topic"/>
  <p:tag name="EE4P_AGENDAWIZARD_CONTENT" val="/Depth Fusion"/>
  <p:tag name="EE4P_AGENDAWIZARD_PROPERTIES" val="77.00465/244.7642/194.0013/31.5047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ItemNo"/>
  <p:tag name="EE4P_AGENDAWIZARD_CONTENT" val="/4"/>
  <p:tag name="EE4P_AGENDAWIZARD_PROPERTIES" val="40.49992/244.7642/31.50472/31.5047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PageNo"/>
  <p:tag name="EE4P_AGENDAWIZARD_PROPERTIES" val="904.8554/208.2594/8.45685/31.50472"/>
  <p:tag name="EE4P_AGENDAWIZARD_CONTENT" val="/18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Topic"/>
  <p:tag name="EE4P_AGENDAWIZARD_CONTENT" val="/Plane Sweep"/>
  <p:tag name="EE4P_AGENDAWIZARD_PROPERTIES" val="77.00465/208.2594/194.0013/31.5047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ItemNo"/>
  <p:tag name="EE4P_AGENDAWIZARD_CONTENT" val="/3"/>
  <p:tag name="EE4P_AGENDAWIZARD_PROPERTIES" val="40.49992/208.2594/31.50472/31.5047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PageNo"/>
  <p:tag name="EE4P_AGENDAWIZARD_PROPERTIES" val="904.8554/171.7547/8.45685/31.50472"/>
  <p:tag name="EE4P_AGENDAWIZARD_CONTENT" val="/17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Topic"/>
  <p:tag name="EE4P_AGENDAWIZARD_CONTENT" val="/View Selection"/>
  <p:tag name="EE4P_AGENDAWIZARD_PROPERTIES" val="77.00465/171.7547/194.0013/31.5047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ItemNo"/>
  <p:tag name="EE4P_AGENDAWIZARD_CONTENT" val="/2"/>
  <p:tag name="EE4P_AGENDAWIZARD_PROPERTIES" val="40.49992/171.7547/31.50472/31.5047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PageNo"/>
  <p:tag name="EE4P_AGENDAWIZARD_PROPERTIES" val="904.8554/135.25/8.45685/31.50472"/>
  <p:tag name="EE4P_AGENDAWIZARD_CONTENT" val="/1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Topic"/>
  <p:tag name="EE4P_AGENDAWIZARD_CONTENT" val="/Camera Calibration"/>
  <p:tag name="EE4P_AGENDAWIZARD_PROPERTIES" val="77.00465/135.25/194.0013/31.5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ItemNo"/>
  <p:tag name="EE4P_AGENDAWIZARD_CONTENT" val="/1"/>
  <p:tag name="EE4P_AGENDAWIZARD_PROPERTIES" val="40.49992/135.25/31.50472/31.5047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044a94fc-c2b1-4232-9fbe-12ab8fff60ef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PageNo"/>
  <p:tag name="EE4P_AGENDAWIZARD_PROPERTIES" val="904.8554/317.7736/8.45685/31.50472"/>
  <p:tag name="EE4P_AGENDAWIZARD_CONTENT" val="/2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Topic"/>
  <p:tag name="EE4P_AGENDAWIZARD_CONTENT" val="/Evaluation Metrics"/>
  <p:tag name="EE4P_AGENDAWIZARD_PROPERTIES" val="77.00465/317.7736/194.0013/31.5047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ItemNo"/>
  <p:tag name="EE4P_AGENDAWIZARD_CONTENT" val="/6"/>
  <p:tag name="EE4P_AGENDAWIZARD_PROPERTIES" val="40.49992/317.7736/31.50472/31.5047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Element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PageNo"/>
  <p:tag name="EE4P_AGENDAWIZARD_PROPERTIES" val="904.8554/281.2689/8.45685/31.50472"/>
  <p:tag name="EE4P_AGENDAWIZARD_CONTENT" val="/2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Topic"/>
  <p:tag name="EE4P_AGENDAWIZARD_CONTENT" val="/Datasets and Benchmarks"/>
  <p:tag name="EE4P_AGENDAWIZARD_PROPERTIES" val="77.00465/281.2689/194.0013/31.5047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ItemNo"/>
  <p:tag name="EE4P_AGENDAWIZARD_CONTENT" val="/5"/>
  <p:tag name="EE4P_AGENDAWIZARD_PROPERTIES" val="40.49992/281.2689/31.50472/31.5047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None Depth Estimation"/>
  <p:tag name="EE4P_AGENDAWIZARD_PROPERTIES" val="77.00465/244.7642/285.9168/31.50472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PageNo"/>
  <p:tag name="EE4P_AGENDAWIZARD_PROPERTIES" val="904.8554/244.7642/8.45685/31.50472"/>
  <p:tag name="EE4P_AGENDAWIZARD_CONTENT" val="/19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Topic"/>
  <p:tag name="EE4P_AGENDAWIZARD_CONTENT" val="/Depth Fusion"/>
  <p:tag name="EE4P_AGENDAWIZARD_PROPERTIES" val="77.00465/244.7642/194.0013/31.5047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ItemNo"/>
  <p:tag name="EE4P_AGENDAWIZARD_CONTENT" val="/4"/>
  <p:tag name="EE4P_AGENDAWIZARD_PROPERTIES" val="40.49992/244.7642/31.50472/31.5047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PageNo"/>
  <p:tag name="EE4P_AGENDAWIZARD_PROPERTIES" val="904.8554/208.2594/8.45685/31.50472"/>
  <p:tag name="EE4P_AGENDAWIZARD_CONTENT" val="/18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Topic"/>
  <p:tag name="EE4P_AGENDAWIZARD_CONTENT" val="/Plane Sweep"/>
  <p:tag name="EE4P_AGENDAWIZARD_PROPERTIES" val="77.00465/208.2594/194.0013/31.5047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ItemNo"/>
  <p:tag name="EE4P_AGENDAWIZARD_CONTENT" val="/3"/>
  <p:tag name="EE4P_AGENDAWIZARD_PROPERTIES" val="40.49992/208.2594/31.50472/31.5047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PageNo"/>
  <p:tag name="EE4P_AGENDAWIZARD_PROPERTIES" val="904.8554/171.7547/8.45685/31.50472"/>
  <p:tag name="EE4P_AGENDAWIZARD_CONTENT" val="/17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Topic"/>
  <p:tag name="EE4P_AGENDAWIZARD_CONTENT" val="/View Selection"/>
  <p:tag name="EE4P_AGENDAWIZARD_PROPERTIES" val="77.00465/171.7547/194.0013/31.5047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ItemNo"/>
  <p:tag name="EE4P_AGENDAWIZARD_CONTENT" val="/2"/>
  <p:tag name="EE4P_AGENDAWIZARD_PROPERTIES" val="40.49992/171.7547/31.50472/31.5047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PageNo"/>
  <p:tag name="EE4P_AGENDAWIZARD_PROPERTIES" val="904.8554/135.25/8.45685/31.50472"/>
  <p:tag name="EE4P_AGENDAWIZARD_CONTENT" val="/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Topic"/>
  <p:tag name="EE4P_AGENDAWIZARD_CONTENT" val="/Camera Calibration"/>
  <p:tag name="EE4P_AGENDAWIZARD_PROPERTIES" val="77.00465/135.25/194.0013/31.5047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ItemNo"/>
  <p:tag name="EE4P_AGENDAWIZARD_CONTENT" val="/1"/>
  <p:tag name="EE4P_AGENDAWIZARD_PROPERTIES" val="40.49992/135.25/31.50472/31.5047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f92aa67-2a61-49d5-824e-4ac4a7570df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Element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PageNo"/>
  <p:tag name="EE4P_AGENDAWIZARD_PROPERTIES" val="904.8554/317.7736/8.45685/31.50472"/>
  <p:tag name="EE4P_AGENDAWIZARD_CONTENT" val="/2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Topic"/>
  <p:tag name="EE4P_AGENDAWIZARD_CONTENT" val="/Evaluation Metrics"/>
  <p:tag name="EE4P_AGENDAWIZARD_PROPERTIES" val="77.00465/317.7736/194.0013/31.5047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92aa67-2a61-49d5-824e-4ac4a7570df0_ItemNo"/>
  <p:tag name="EE4P_AGENDAWIZARD_CONTENT" val="/6"/>
  <p:tag name="EE4P_AGENDAWIZARD_PROPERTIES" val="40.49992/317.7736/31.50472/31.5047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PageNo"/>
  <p:tag name="EE4P_AGENDAWIZARD_PROPERTIES" val="904.8554/281.2689/8.45685/31.50472"/>
  <p:tag name="EE4P_AGENDAWIZARD_CONTENT" val="/2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Topic"/>
  <p:tag name="EE4P_AGENDAWIZARD_CONTENT" val="/Datasets and Benchmarks"/>
  <p:tag name="EE4P_AGENDAWIZARD_PROPERTIES" val="77.00465/281.2689/194.0013/31.504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9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44a94fc-c2b1-4232-9fbe-12ab8fff60ef_ItemNo"/>
  <p:tag name="EE4P_AGENDAWIZARD_CONTENT" val="/5"/>
  <p:tag name="EE4P_AGENDAWIZARD_PROPERTIES" val="40.49992/281.2689/31.50472/31.5047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PageNo"/>
  <p:tag name="EE4P_AGENDAWIZARD_PROPERTIES" val="904.8554/244.7642/8.45685/31.50472"/>
  <p:tag name="EE4P_AGENDAWIZARD_CONTENT" val="/19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Topic"/>
  <p:tag name="EE4P_AGENDAWIZARD_CONTENT" val="/Depth Fusion"/>
  <p:tag name="EE4P_AGENDAWIZARD_PROPERTIES" val="77.00465/244.7642/194.0013/31.5047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8396063-4762-4875-ab1e-3f3e5a302b5b_ItemNo"/>
  <p:tag name="EE4P_AGENDAWIZARD_CONTENT" val="/4"/>
  <p:tag name="EE4P_AGENDAWIZARD_PROPERTIES" val="40.49992/244.7642/31.50472/31.5047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PageNo"/>
  <p:tag name="EE4P_AGENDAWIZARD_PROPERTIES" val="904.8554/208.2594/8.45685/31.50472"/>
  <p:tag name="EE4P_AGENDAWIZARD_CONTENT" val="/18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Topic"/>
  <p:tag name="EE4P_AGENDAWIZARD_CONTENT" val="/Plane Sweep"/>
  <p:tag name="EE4P_AGENDAWIZARD_PROPERTIES" val="77.00465/208.2594/194.0013/31.5047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15729b-e58f-410a-bf73-858f7a14bcef_ItemNo"/>
  <p:tag name="EE4P_AGENDAWIZARD_CONTENT" val="/3"/>
  <p:tag name="EE4P_AGENDAWIZARD_PROPERTIES" val="40.49992/208.2594/31.50472/31.5047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PageNo"/>
  <p:tag name="EE4P_AGENDAWIZARD_PROPERTIES" val="904.8554/171.7547/8.45685/31.50472"/>
  <p:tag name="EE4P_AGENDAWIZARD_CONTENT" val="/17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Topic"/>
  <p:tag name="EE4P_AGENDAWIZARD_CONTENT" val="/View Selection"/>
  <p:tag name="EE4P_AGENDAWIZARD_PROPERTIES" val="77.00465/171.7547/194.0013/31.50472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59f1fcb-52ea-47bc-9e48-94dfad786789_ItemNo"/>
  <p:tag name="EE4P_AGENDAWIZARD_CONTENT" val="/2"/>
  <p:tag name="EE4P_AGENDAWIZARD_PROPERTIES" val="40.49992/171.7547/31.50472/31.5047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Depth Estimation"/>
  <p:tag name="EE4P_AGENDAWIZARD_PROPERTIES" val="77.00465/208.2594/285.9168/31.5047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PageNo"/>
  <p:tag name="EE4P_AGENDAWIZARD_PROPERTIES" val="904.8554/135.25/8.45685/31.50472"/>
  <p:tag name="EE4P_AGENDAWIZARD_CONTENT" val="/16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Topic"/>
  <p:tag name="EE4P_AGENDAWIZARD_CONTENT" val="/Camera Calibration"/>
  <p:tag name="EE4P_AGENDAWIZARD_PROPERTIES" val="77.00465/135.25/194.0013/31.5047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94bc02-f5dc-42eb-89f9-41d9c1c063eb_ItemNo"/>
  <p:tag name="EE4P_AGENDAWIZARD_CONTENT" val="/1"/>
  <p:tag name="EE4P_AGENDAWIZARD_PROPERTIES" val="40.49992/135.25/31.50472/31.5047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0666c53-9332-4c8d-a6b5-ff08c3054218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PageNo"/>
  <p:tag name="EE4P_AGENDAWIZARD_PROPERTIES" val="904.8554/390.7831/8.45685/31.50472"/>
  <p:tag name="EE4P_AGENDAWIZARD_CONTENT" val="/3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Topic"/>
  <p:tag name="EE4P_AGENDAWIZARD_CONTENT" val="/Loss Function"/>
  <p:tag name="EE4P_AGENDAWIZARD_PROPERTIES" val="77.00465/390.7831/209.2739/31.50472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ItemNo"/>
  <p:tag name="EE4P_AGENDAWIZARD_CONTENT" val="/8"/>
  <p:tag name="EE4P_AGENDAWIZARD_PROPERTIES" val="40.49992/390.7831/31.50472/31.5047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PageNo"/>
  <p:tag name="EE4P_AGENDAWIZARD_PROPERTIES" val="904.8554/354.2784/8.45685/31.5048"/>
  <p:tag name="EE4P_AGENDAWIZARD_CONTENT" val="/29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Topic"/>
  <p:tag name="EE4P_AGENDAWIZARD_CONTENT" val="/Confidence Estimation"/>
  <p:tag name="EE4P_AGENDAWIZARD_PROPERTIES" val="77.00465/354.2784/209.2739/31.504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ItemNo"/>
  <p:tag name="EE4P_AGENDAWIZARD_CONTENT" val="/7"/>
  <p:tag name="EE4P_AGENDAWIZARD_PROPERTIES" val="40.49992/354.2784/31.50472/31.5048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PageNo"/>
  <p:tag name="EE4P_AGENDAWIZARD_PROPERTIES" val="904.8554/317.7736/8.45685/31.50472"/>
  <p:tag name="EE4P_AGENDAWIZARD_CONTENT" val="/28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Topic"/>
  <p:tag name="EE4P_AGENDAWIZARD_CONTENT" val="/Depth Refinement"/>
  <p:tag name="EE4P_AGENDAWIZARD_PROPERTIES" val="77.00465/317.7736/209.2739/31.5047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ItemNo"/>
  <p:tag name="EE4P_AGENDAWIZARD_CONTENT" val="/6"/>
  <p:tag name="EE4P_AGENDAWIZARD_PROPERTIES" val="40.49992/317.7736/31.50472/31.5047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PageNo"/>
  <p:tag name="EE4P_AGENDAWIZARD_PROPERTIES" val="904.8554/281.2689/8.45685/31.50472"/>
  <p:tag name="EE4P_AGENDAWIZARD_CONTENT" val="/27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Topic"/>
  <p:tag name="EE4P_AGENDAWIZARD_CONTENT" val="/Depth Estimation"/>
  <p:tag name="EE4P_AGENDAWIZARD_PROPERTIES" val="77.00465/281.2689/209.2739/31.50472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ItemNo"/>
  <p:tag name="EE4P_AGENDAWIZARD_CONTENT" val="/5"/>
  <p:tag name="EE4P_AGENDAWIZARD_PROPERTIES" val="40.49992/281.2689/31.50472/31.5047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PageNo"/>
  <p:tag name="EE4P_AGENDAWIZARD_PROPERTIES" val="904.8554/244.7642/8.45685/31.50472"/>
  <p:tag name="EE4P_AGENDAWIZARD_CONTENT" val="/26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Topic"/>
  <p:tag name="EE4P_AGENDAWIZARD_CONTENT" val="/Iterative Update"/>
  <p:tag name="EE4P_AGENDAWIZARD_PROPERTIES" val="77.00465/244.7642/209.2739/31.5047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ItemNo"/>
  <p:tag name="EE4P_AGENDAWIZARD_CONTENT" val="/4"/>
  <p:tag name="EE4P_AGENDAWIZARD_PROPERTIES" val="40.49992/244.7642/31.50472/31.5047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PageNo"/>
  <p:tag name="EE4P_AGENDAWIZARD_PROPERTIES" val="904.8554/208.2594/8.45685/31.50472"/>
  <p:tag name="EE4P_AGENDAWIZARD_CONTENT" val="/2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Topic"/>
  <p:tag name="EE4P_AGENDAWIZARD_CONTENT" val="/Cost Volume Regularization"/>
  <p:tag name="EE4P_AGENDAWIZARD_PROPERTIES" val="77.00465/208.2594/209.2739/31.50472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ItemNo"/>
  <p:tag name="EE4P_AGENDAWIZARD_CONTENT" val="/3"/>
  <p:tag name="EE4P_AGENDAWIZARD_PROPERTIES" val="40.49992/208.2594/31.50472/31.5047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PageNo"/>
  <p:tag name="EE4P_AGENDAWIZARD_PROPERTIES" val="904.8554/171.7547/8.45685/31.50472"/>
  <p:tag name="EE4P_AGENDAWIZARD_CONTENT" val="/2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Topic"/>
  <p:tag name="EE4P_AGENDAWIZARD_CONTENT" val="/Cost Volume Construction"/>
  <p:tag name="EE4P_AGENDAWIZARD_PROPERTIES" val="77.00465/171.7547/209.2739/31.5047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ItemNo"/>
  <p:tag name="EE4P_AGENDAWIZARD_CONTENT" val="/2"/>
  <p:tag name="EE4P_AGENDAWIZARD_PROPERTIES" val="40.49992/171.7547/31.50472/31.5047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PageNo"/>
  <p:tag name="EE4P_AGENDAWIZARD_PROPERTIES" val="904.8554/135.25/8.45685/31.50472"/>
  <p:tag name="EE4P_AGENDAWIZARD_CONTENT" val="/23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Topic"/>
  <p:tag name="EE4P_AGENDAWIZARD_CONTENT" val="/Feature Extraction"/>
  <p:tag name="EE4P_AGENDAWIZARD_PROPERTIES" val="77.00465/135.25/209.2739/31.5047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ItemNo"/>
  <p:tag name="EE4P_AGENDAWIZARD_CONTENT" val="/1"/>
  <p:tag name="EE4P_AGENDAWIZARD_PROPERTIES" val="40.49992/135.25/31.50472/31.50472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Preliminaries"/>
  <p:tag name="EE4P_AGENDAWIZARD_PROPERTIES" val="77.00465/171.7547/285.9168/31.50472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19cadcda-82f0-4182-9304-70f95c9418d5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PageNo"/>
  <p:tag name="EE4P_AGENDAWIZARD_PROPERTIES" val="904.8554/390.7831/8.45685/31.50472"/>
  <p:tag name="EE4P_AGENDAWIZARD_CONTENT" val="/3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Topic"/>
  <p:tag name="EE4P_AGENDAWIZARD_CONTENT" val="/Loss Function"/>
  <p:tag name="EE4P_AGENDAWIZARD_PROPERTIES" val="77.00465/390.7831/209.2739/31.5047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ItemNo"/>
  <p:tag name="EE4P_AGENDAWIZARD_CONTENT" val="/8"/>
  <p:tag name="EE4P_AGENDAWIZARD_PROPERTIES" val="40.49992/390.7831/31.50472/31.5047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PageNo"/>
  <p:tag name="EE4P_AGENDAWIZARD_PROPERTIES" val="904.8554/354.2784/8.45685/31.5048"/>
  <p:tag name="EE4P_AGENDAWIZARD_CONTENT" val="/29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Topic"/>
  <p:tag name="EE4P_AGENDAWIZARD_CONTENT" val="/Confidence Estimation"/>
  <p:tag name="EE4P_AGENDAWIZARD_PROPERTIES" val="77.00465/354.2784/209.2739/31.5048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ItemNo"/>
  <p:tag name="EE4P_AGENDAWIZARD_CONTENT" val="/7"/>
  <p:tag name="EE4P_AGENDAWIZARD_PROPERTIES" val="40.49992/354.2784/31.50472/31.5048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PageNo"/>
  <p:tag name="EE4P_AGENDAWIZARD_PROPERTIES" val="904.8554/317.7736/8.45685/31.50472"/>
  <p:tag name="EE4P_AGENDAWIZARD_CONTENT" val="/28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Topic"/>
  <p:tag name="EE4P_AGENDAWIZARD_CONTENT" val="/Depth Refinement"/>
  <p:tag name="EE4P_AGENDAWIZARD_PROPERTIES" val="77.00465/317.7736/209.2739/31.5047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ItemNo"/>
  <p:tag name="EE4P_AGENDAWIZARD_CONTENT" val="/6"/>
  <p:tag name="EE4P_AGENDAWIZARD_PROPERTIES" val="40.49992/317.7736/31.50472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PageNo"/>
  <p:tag name="EE4P_AGENDAWIZARD_PROPERTIES" val="904.8554/281.2689/8.45685/31.50472"/>
  <p:tag name="EE4P_AGENDAWIZARD_CONTENT" val="/27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Topic"/>
  <p:tag name="EE4P_AGENDAWIZARD_CONTENT" val="/Depth Estimation"/>
  <p:tag name="EE4P_AGENDAWIZARD_PROPERTIES" val="77.00465/281.2689/209.2739/31.5047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ItemNo"/>
  <p:tag name="EE4P_AGENDAWIZARD_CONTENT" val="/5"/>
  <p:tag name="EE4P_AGENDAWIZARD_PROPERTIES" val="40.49992/281.2689/31.50472/31.5047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PageNo"/>
  <p:tag name="EE4P_AGENDAWIZARD_PROPERTIES" val="904.8554/244.7642/8.45685/31.50472"/>
  <p:tag name="EE4P_AGENDAWIZARD_CONTENT" val="/26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Topic"/>
  <p:tag name="EE4P_AGENDAWIZARD_CONTENT" val="/Iterative Update"/>
  <p:tag name="EE4P_AGENDAWIZARD_PROPERTIES" val="77.00465/244.7642/209.2739/31.5047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ItemNo"/>
  <p:tag name="EE4P_AGENDAWIZARD_CONTENT" val="/4"/>
  <p:tag name="EE4P_AGENDAWIZARD_PROPERTIES" val="40.49992/244.7642/31.50472/31.50472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PageNo"/>
  <p:tag name="EE4P_AGENDAWIZARD_PROPERTIES" val="904.8554/208.2594/8.45685/31.50472"/>
  <p:tag name="EE4P_AGENDAWIZARD_CONTENT" val="/25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Topic"/>
  <p:tag name="EE4P_AGENDAWIZARD_CONTENT" val="/Cost Volume Regularization"/>
  <p:tag name="EE4P_AGENDAWIZARD_PROPERTIES" val="77.00465/208.2594/209.2739/31.5047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ItemNo"/>
  <p:tag name="EE4P_AGENDAWIZARD_CONTENT" val="/3"/>
  <p:tag name="EE4P_AGENDAWIZARD_PROPERTIES" val="40.49992/208.2594/31.50472/31.50472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PageNo"/>
  <p:tag name="EE4P_AGENDAWIZARD_PROPERTIES" val="904.8554/171.7547/8.45685/31.50472"/>
  <p:tag name="EE4P_AGENDAWIZARD_CONTENT" val="/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Element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Topic"/>
  <p:tag name="EE4P_AGENDAWIZARD_CONTENT" val="/Cost Volume Construction"/>
  <p:tag name="EE4P_AGENDAWIZARD_PROPERTIES" val="77.00465/171.7547/209.2739/31.50472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ItemNo"/>
  <p:tag name="EE4P_AGENDAWIZARD_CONTENT" val="/2"/>
  <p:tag name="EE4P_AGENDAWIZARD_PROPERTIES" val="40.49992/171.7547/31.50472/31.50472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Element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PageNo"/>
  <p:tag name="EE4P_AGENDAWIZARD_PROPERTIES" val="904.8554/135.25/8.45685/31.50472"/>
  <p:tag name="EE4P_AGENDAWIZARD_CONTENT" val="/2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Topic"/>
  <p:tag name="EE4P_AGENDAWIZARD_CONTENT" val="/Feature Extraction"/>
  <p:tag name="EE4P_AGENDAWIZARD_PROPERTIES" val="77.00465/135.25/209.2739/31.5047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ItemNo"/>
  <p:tag name="EE4P_AGENDAWIZARD_CONTENT" val="/1"/>
  <p:tag name="EE4P_AGENDAWIZARD_PROPERTIES" val="40.49992/135.25/31.50472/31.5047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412c2ba-59e4-4aad-b054-b567368bc5b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PageNo"/>
  <p:tag name="EE4P_AGENDAWIZARD_PROPERTIES" val="904.8554/390.7831/8.45685/31.50472"/>
  <p:tag name="EE4P_AGENDAWIZARD_CONTENT" val="/3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Topic"/>
  <p:tag name="EE4P_AGENDAWIZARD_CONTENT" val="/Loss Function"/>
  <p:tag name="EE4P_AGENDAWIZARD_PROPERTIES" val="77.00465/390.7831/209.2739/31.5047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ItemNo"/>
  <p:tag name="EE4P_AGENDAWIZARD_CONTENT" val="/8"/>
  <p:tag name="EE4P_AGENDAWIZARD_PROPERTIES" val="40.49992/390.7831/31.50472/31.5047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PageNo"/>
  <p:tag name="EE4P_AGENDAWIZARD_PROPERTIES" val="904.8554/354.2784/8.45685/31.5048"/>
  <p:tag name="EE4P_AGENDAWIZARD_CONTENT" val="/29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Topic"/>
  <p:tag name="EE4P_AGENDAWIZARD_CONTENT" val="/Confidence Estimation"/>
  <p:tag name="EE4P_AGENDAWIZARD_PROPERTIES" val="77.00465/354.2784/209.2739/31.5048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ItemNo"/>
  <p:tag name="EE4P_AGENDAWIZARD_CONTENT" val="/7"/>
  <p:tag name="EE4P_AGENDAWIZARD_PROPERTIES" val="40.49992/354.2784/31.50472/31.5048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PageNo"/>
  <p:tag name="EE4P_AGENDAWIZARD_PROPERTIES" val="904.8554/317.7736/8.45685/31.50472"/>
  <p:tag name="EE4P_AGENDAWIZARD_CONTENT" val="/28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Topic"/>
  <p:tag name="EE4P_AGENDAWIZARD_CONTENT" val="/Depth Refinement"/>
  <p:tag name="EE4P_AGENDAWIZARD_PROPERTIES" val="77.00465/317.7736/209.2739/31.5047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ItemNo"/>
  <p:tag name="EE4P_AGENDAWIZARD_CONTENT" val="/6"/>
  <p:tag name="EE4P_AGENDAWIZARD_PROPERTIES" val="40.49992/317.7736/31.50472/31.50472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PageNo"/>
  <p:tag name="EE4P_AGENDAWIZARD_PROPERTIES" val="904.8554/281.2689/8.45685/31.50472"/>
  <p:tag name="EE4P_AGENDAWIZARD_CONTENT" val="/27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Topic"/>
  <p:tag name="EE4P_AGENDAWIZARD_CONTENT" val="/Depth Estimation"/>
  <p:tag name="EE4P_AGENDAWIZARD_PROPERTIES" val="77.00465/281.2689/209.2739/31.5047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ItemNo"/>
  <p:tag name="EE4P_AGENDAWIZARD_CONTENT" val="/5"/>
  <p:tag name="EE4P_AGENDAWIZARD_PROPERTIES" val="40.49992/281.2689/31.50472/31.5047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85.9168/31.50472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PageNo"/>
  <p:tag name="EE4P_AGENDAWIZARD_PROPERTIES" val="904.8554/244.7642/8.45685/31.50472"/>
  <p:tag name="EE4P_AGENDAWIZARD_CONTENT" val="/26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Topic"/>
  <p:tag name="EE4P_AGENDAWIZARD_CONTENT" val="/Iterative Update"/>
  <p:tag name="EE4P_AGENDAWIZARD_PROPERTIES" val="77.00465/244.7642/209.2739/31.5047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ItemNo"/>
  <p:tag name="EE4P_AGENDAWIZARD_CONTENT" val="/4"/>
  <p:tag name="EE4P_AGENDAWIZARD_PROPERTIES" val="40.49992/244.7642/31.50472/31.5047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PageNo"/>
  <p:tag name="EE4P_AGENDAWIZARD_PROPERTIES" val="904.8554/208.2594/8.45685/31.50472"/>
  <p:tag name="EE4P_AGENDAWIZARD_CONTENT" val="/25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Topic"/>
  <p:tag name="EE4P_AGENDAWIZARD_CONTENT" val="/Cost Volume Regularization"/>
  <p:tag name="EE4P_AGENDAWIZARD_PROPERTIES" val="77.00465/208.2594/209.2739/31.5047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ItemNo"/>
  <p:tag name="EE4P_AGENDAWIZARD_CONTENT" val="/3"/>
  <p:tag name="EE4P_AGENDAWIZARD_PROPERTIES" val="40.49992/208.2594/31.50472/31.50472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Element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PageNo"/>
  <p:tag name="EE4P_AGENDAWIZARD_PROPERTIES" val="904.8554/171.7547/8.45685/31.50472"/>
  <p:tag name="EE4P_AGENDAWIZARD_CONTENT" val="/24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Topic"/>
  <p:tag name="EE4P_AGENDAWIZARD_CONTENT" val="/Cost Volume Construction"/>
  <p:tag name="EE4P_AGENDAWIZARD_PROPERTIES" val="77.00465/171.7547/209.2739/31.50472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ItemNo"/>
  <p:tag name="EE4P_AGENDAWIZARD_CONTENT" val="/2"/>
  <p:tag name="EE4P_AGENDAWIZARD_PROPERTIES" val="40.49992/171.7547/31.50472/31.504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PageNo"/>
  <p:tag name="EE4P_AGENDAWIZARD_PROPERTIES" val="904.8554/135.25/8.45685/31.50472"/>
  <p:tag name="EE4P_AGENDAWIZARD_CONTENT" val="/23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Topic"/>
  <p:tag name="EE4P_AGENDAWIZARD_CONTENT" val="/Feature Extraction"/>
  <p:tag name="EE4P_AGENDAWIZARD_PROPERTIES" val="77.00465/135.25/209.2739/31.50472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ItemNo"/>
  <p:tag name="EE4P_AGENDAWIZARD_CONTENT" val="/1"/>
  <p:tag name="EE4P_AGENDAWIZARD_PROPERTIES" val="40.49992/135.25/31.50472/31.5047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3170358-5ea2-48e8-9c61-8241873dffb5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PageNo"/>
  <p:tag name="EE4P_AGENDAWIZARD_PROPERTIES" val="904.8554/390.7831/8.45685/31.50472"/>
  <p:tag name="EE4P_AGENDAWIZARD_CONTENT" val="/3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Topic"/>
  <p:tag name="EE4P_AGENDAWIZARD_CONTENT" val="/Loss Function"/>
  <p:tag name="EE4P_AGENDAWIZARD_PROPERTIES" val="77.00465/390.7831/209.2739/31.5047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ItemNo"/>
  <p:tag name="EE4P_AGENDAWIZARD_CONTENT" val="/8"/>
  <p:tag name="EE4P_AGENDAWIZARD_PROPERTIES" val="40.49992/390.7831/31.50472/31.5047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PageNo"/>
  <p:tag name="EE4P_AGENDAWIZARD_PROPERTIES" val="904.8554/354.2784/8.45685/31.5048"/>
  <p:tag name="EE4P_AGENDAWIZARD_CONTENT" val="/29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Topic"/>
  <p:tag name="EE4P_AGENDAWIZARD_CONTENT" val="/Confidence Estimation"/>
  <p:tag name="EE4P_AGENDAWIZARD_PROPERTIES" val="77.00465/354.2784/209.2739/31.504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ItemNo"/>
  <p:tag name="EE4P_AGENDAWIZARD_CONTENT" val="/7"/>
  <p:tag name="EE4P_AGENDAWIZARD_PROPERTIES" val="40.49992/354.2784/31.50472/31.5048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PageNo"/>
  <p:tag name="EE4P_AGENDAWIZARD_PROPERTIES" val="904.8554/317.7736/8.45685/31.50472"/>
  <p:tag name="EE4P_AGENDAWIZARD_CONTENT" val="/28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Topic"/>
  <p:tag name="EE4P_AGENDAWIZARD_CONTENT" val="/Depth Refinement"/>
  <p:tag name="EE4P_AGENDAWIZARD_PROPERTIES" val="77.00465/317.7736/209.2739/31.50472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ItemNo"/>
  <p:tag name="EE4P_AGENDAWIZARD_CONTENT" val="/6"/>
  <p:tag name="EE4P_AGENDAWIZARD_PROPERTIES" val="40.49992/317.7736/31.50472/31.50472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PageNo"/>
  <p:tag name="EE4P_AGENDAWIZARD_PROPERTIES" val="904.8554/281.2689/8.45685/31.50472"/>
  <p:tag name="EE4P_AGENDAWIZARD_CONTENT" val="/27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Topic"/>
  <p:tag name="EE4P_AGENDAWIZARD_CONTENT" val="/Depth Estimation"/>
  <p:tag name="EE4P_AGENDAWIZARD_PROPERTIES" val="77.00465/281.2689/209.2739/31.50472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ItemNo"/>
  <p:tag name="EE4P_AGENDAWIZARD_CONTENT" val="/5"/>
  <p:tag name="EE4P_AGENDAWIZARD_PROPERTIES" val="40.49992/281.2689/31.50472/31.50472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PageNo"/>
  <p:tag name="EE4P_AGENDAWIZARD_PROPERTIES" val="904.8554/244.7642/8.45685/31.50472"/>
  <p:tag name="EE4P_AGENDAWIZARD_CONTENT" val="/26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Topic"/>
  <p:tag name="EE4P_AGENDAWIZARD_CONTENT" val="/Iterative Update"/>
  <p:tag name="EE4P_AGENDAWIZARD_PROPERTIES" val="77.00465/244.7642/209.2739/31.5047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ItemNo"/>
  <p:tag name="EE4P_AGENDAWIZARD_CONTENT" val="/4"/>
  <p:tag name="EE4P_AGENDAWIZARD_PROPERTIES" val="40.49992/244.7642/31.50472/31.5047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Element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PageNo"/>
  <p:tag name="EE4P_AGENDAWIZARD_PROPERTIES" val="904.8554/208.2594/8.45685/31.50472"/>
  <p:tag name="EE4P_AGENDAWIZARD_CONTENT" val="/25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Topic"/>
  <p:tag name="EE4P_AGENDAWIZARD_CONTENT" val="/Cost Volume Regularization"/>
  <p:tag name="EE4P_AGENDAWIZARD_PROPERTIES" val="77.00465/208.2594/209.2739/31.50472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ItemNo"/>
  <p:tag name="EE4P_AGENDAWIZARD_CONTENT" val="/3"/>
  <p:tag name="EE4P_AGENDAWIZARD_PROPERTIES" val="40.49992/208.2594/31.50472/31.50472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PageNo"/>
  <p:tag name="EE4P_AGENDAWIZARD_PROPERTIES" val="904.8554/171.7547/8.45685/31.50472"/>
  <p:tag name="EE4P_AGENDAWIZARD_CONTENT" val="/24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Topic"/>
  <p:tag name="EE4P_AGENDAWIZARD_CONTENT" val="/Cost Volume Construction"/>
  <p:tag name="EE4P_AGENDAWIZARD_PROPERTIES" val="77.00465/171.7547/209.2739/31.5047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ItemNo"/>
  <p:tag name="EE4P_AGENDAWIZARD_CONTENT" val="/2"/>
  <p:tag name="EE4P_AGENDAWIZARD_PROPERTIES" val="40.49992/171.7547/31.50472/31.5047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PageNo"/>
  <p:tag name="EE4P_AGENDAWIZARD_PROPERTIES" val="904.8554/135.25/8.45685/31.50472"/>
  <p:tag name="EE4P_AGENDAWIZARD_CONTENT" val="/23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Topic"/>
  <p:tag name="EE4P_AGENDAWIZARD_CONTENT" val="/Feature Extraction"/>
  <p:tag name="EE4P_AGENDAWIZARD_PROPERTIES" val="77.00465/135.25/209.2739/31.50472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ItemNo"/>
  <p:tag name="EE4P_AGENDAWIZARD_CONTENT" val="/1"/>
  <p:tag name="EE4P_AGENDAWIZARD_PROPERTIES" val="40.49992/135.25/31.50472/31.5047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d645ab7-4035-4779-8b5e-cd8169044bc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PageNo"/>
  <p:tag name="EE4P_AGENDAWIZARD_PROPERTIES" val="904.8554/390.7831/8.45685/31.50472"/>
  <p:tag name="EE4P_AGENDAWIZARD_CONTENT" val="/3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Topic"/>
  <p:tag name="EE4P_AGENDAWIZARD_CONTENT" val="/Loss Function"/>
  <p:tag name="EE4P_AGENDAWIZARD_PROPERTIES" val="77.00465/390.7831/209.2739/31.50472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ItemNo"/>
  <p:tag name="EE4P_AGENDAWIZARD_CONTENT" val="/8"/>
  <p:tag name="EE4P_AGENDAWIZARD_PROPERTIES" val="40.49992/390.7831/31.50472/31.5047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PageNo"/>
  <p:tag name="EE4P_AGENDAWIZARD_PROPERTIES" val="904.8554/354.2784/8.45685/31.5048"/>
  <p:tag name="EE4P_AGENDAWIZARD_CONTENT" val="/29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Topic"/>
  <p:tag name="EE4P_AGENDAWIZARD_CONTENT" val="/Confidence Estimation"/>
  <p:tag name="EE4P_AGENDAWIZARD_PROPERTIES" val="77.00465/354.2784/209.2739/31.5048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ItemNo"/>
  <p:tag name="EE4P_AGENDAWIZARD_CONTENT" val="/7"/>
  <p:tag name="EE4P_AGENDAWIZARD_PROPERTIES" val="40.49992/354.2784/31.50472/31.5048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PageNo"/>
  <p:tag name="EE4P_AGENDAWIZARD_PROPERTIES" val="904.8554/317.7736/8.45685/31.50472"/>
  <p:tag name="EE4P_AGENDAWIZARD_CONTENT" val="/28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Topic"/>
  <p:tag name="EE4P_AGENDAWIZARD_CONTENT" val="/Depth Refinement"/>
  <p:tag name="EE4P_AGENDAWIZARD_PROPERTIES" val="77.00465/317.7736/209.2739/31.504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ItemNo"/>
  <p:tag name="EE4P_AGENDAWIZARD_CONTENT" val="/6"/>
  <p:tag name="EE4P_AGENDAWIZARD_PROPERTIES" val="40.49992/317.7736/31.50472/31.50472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PageNo"/>
  <p:tag name="EE4P_AGENDAWIZARD_PROPERTIES" val="904.8554/281.2689/8.45685/31.50472"/>
  <p:tag name="EE4P_AGENDAWIZARD_CONTENT" val="/27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Topic"/>
  <p:tag name="EE4P_AGENDAWIZARD_CONTENT" val="/Depth Estimation"/>
  <p:tag name="EE4P_AGENDAWIZARD_PROPERTIES" val="77.00465/281.2689/209.2739/31.50472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ItemNo"/>
  <p:tag name="EE4P_AGENDAWIZARD_CONTENT" val="/5"/>
  <p:tag name="EE4P_AGENDAWIZARD_PROPERTIES" val="40.49992/281.2689/31.50472/31.50472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Element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PageNo"/>
  <p:tag name="EE4P_AGENDAWIZARD_PROPERTIES" val="904.8554/244.7642/8.45685/31.50472"/>
  <p:tag name="EE4P_AGENDAWIZARD_CONTENT" val="/26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Topic"/>
  <p:tag name="EE4P_AGENDAWIZARD_CONTENT" val="/Iterative Update"/>
  <p:tag name="EE4P_AGENDAWIZARD_PROPERTIES" val="77.00465/244.7642/209.2739/31.50472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ItemNo"/>
  <p:tag name="EE4P_AGENDAWIZARD_CONTENT" val="/4"/>
  <p:tag name="EE4P_AGENDAWIZARD_PROPERTIES" val="40.49992/244.7642/31.50472/31.50472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PageNo"/>
  <p:tag name="EE4P_AGENDAWIZARD_PROPERTIES" val="904.8554/208.2594/8.45685/31.50472"/>
  <p:tag name="EE4P_AGENDAWIZARD_CONTENT" val="/25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Topic"/>
  <p:tag name="EE4P_AGENDAWIZARD_CONTENT" val="/Cost Volume Regularization"/>
  <p:tag name="EE4P_AGENDAWIZARD_PROPERTIES" val="77.00465/208.2594/209.2739/31.5047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ItemNo"/>
  <p:tag name="EE4P_AGENDAWIZARD_CONTENT" val="/3"/>
  <p:tag name="EE4P_AGENDAWIZARD_PROPERTIES" val="40.49992/208.2594/31.50472/31.50472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PageNo"/>
  <p:tag name="EE4P_AGENDAWIZARD_PROPERTIES" val="904.8554/171.7547/8.45685/31.50472"/>
  <p:tag name="EE4P_AGENDAWIZARD_CONTENT" val="/24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Topic"/>
  <p:tag name="EE4P_AGENDAWIZARD_CONTENT" val="/Cost Volume Construction"/>
  <p:tag name="EE4P_AGENDAWIZARD_PROPERTIES" val="77.00465/171.7547/209.2739/31.50472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ItemNo"/>
  <p:tag name="EE4P_AGENDAWIZARD_CONTENT" val="/2"/>
  <p:tag name="EE4P_AGENDAWIZARD_PROPERTIES" val="40.49992/171.7547/31.50472/31.50472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PageNo"/>
  <p:tag name="EE4P_AGENDAWIZARD_PROPERTIES" val="904.8554/135.25/8.45685/31.50472"/>
  <p:tag name="EE4P_AGENDAWIZARD_CONTENT" val="/23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Topic"/>
  <p:tag name="EE4P_AGENDAWIZARD_CONTENT" val="/Feature Extraction"/>
  <p:tag name="EE4P_AGENDAWIZARD_PROPERTIES" val="77.00465/135.25/209.2739/31.50472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ItemNo"/>
  <p:tag name="EE4P_AGENDAWIZARD_CONTENT" val="/1"/>
  <p:tag name="EE4P_AGENDAWIZARD_PROPERTIES" val="40.49992/135.25/31.50472/31.50472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2d3aa07-6672-440b-8b0e-154b20e8bc62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PageNo"/>
  <p:tag name="EE4P_AGENDAWIZARD_PROPERTIES" val="904.8554/390.7831/8.45685/31.50472"/>
  <p:tag name="EE4P_AGENDAWIZARD_CONTENT" val="/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Conclusion"/>
  <p:tag name="EE4P_AGENDAWIZARD_PROPERTIES" val="77.00465/317.7736/285.9168/31.5047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Topic"/>
  <p:tag name="EE4P_AGENDAWIZARD_CONTENT" val="/Loss Function"/>
  <p:tag name="EE4P_AGENDAWIZARD_PROPERTIES" val="77.00465/390.7831/209.2739/31.50472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ItemNo"/>
  <p:tag name="EE4P_AGENDAWIZARD_CONTENT" val="/8"/>
  <p:tag name="EE4P_AGENDAWIZARD_PROPERTIES" val="40.49992/390.7831/31.50472/31.50472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PageNo"/>
  <p:tag name="EE4P_AGENDAWIZARD_PROPERTIES" val="904.8554/354.2784/8.45685/31.5048"/>
  <p:tag name="EE4P_AGENDAWIZARD_CONTENT" val="/29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Topic"/>
  <p:tag name="EE4P_AGENDAWIZARD_CONTENT" val="/Confidence Estimation"/>
  <p:tag name="EE4P_AGENDAWIZARD_PROPERTIES" val="77.00465/354.2784/209.2739/31.5048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ItemNo"/>
  <p:tag name="EE4P_AGENDAWIZARD_CONTENT" val="/7"/>
  <p:tag name="EE4P_AGENDAWIZARD_PROPERTIES" val="40.49992/354.2784/31.50472/31.5048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PageNo"/>
  <p:tag name="EE4P_AGENDAWIZARD_PROPERTIES" val="904.8554/317.7736/8.45685/31.50472"/>
  <p:tag name="EE4P_AGENDAWIZARD_CONTENT" val="/28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Topic"/>
  <p:tag name="EE4P_AGENDAWIZARD_CONTENT" val="/Depth Refinement"/>
  <p:tag name="EE4P_AGENDAWIZARD_PROPERTIES" val="77.00465/317.7736/209.2739/31.50472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ItemNo"/>
  <p:tag name="EE4P_AGENDAWIZARD_CONTENT" val="/6"/>
  <p:tag name="EE4P_AGENDAWIZARD_PROPERTIES" val="40.49992/317.7736/31.50472/31.50472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Element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PageNo"/>
  <p:tag name="EE4P_AGENDAWIZARD_PROPERTIES" val="904.8554/281.2689/8.45685/31.50472"/>
  <p:tag name="EE4P_AGENDAWIZARD_CONTENT" val="/2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990acd5-2cb4-45f6-82ce-d8e583c6b0d3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Topic"/>
  <p:tag name="EE4P_AGENDAWIZARD_CONTENT" val="/Depth Estimation"/>
  <p:tag name="EE4P_AGENDAWIZARD_PROPERTIES" val="77.00465/281.2689/209.2739/31.50472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ItemNo"/>
  <p:tag name="EE4P_AGENDAWIZARD_CONTENT" val="/5"/>
  <p:tag name="EE4P_AGENDAWIZARD_PROPERTIES" val="40.49992/281.2689/31.50472/31.50472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PageNo"/>
  <p:tag name="EE4P_AGENDAWIZARD_PROPERTIES" val="904.8554/244.7642/8.45685/31.50472"/>
  <p:tag name="EE4P_AGENDAWIZARD_CONTENT" val="/26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Topic"/>
  <p:tag name="EE4P_AGENDAWIZARD_CONTENT" val="/Iterative Update"/>
  <p:tag name="EE4P_AGENDAWIZARD_PROPERTIES" val="77.00465/244.7642/209.2739/31.50472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ItemNo"/>
  <p:tag name="EE4P_AGENDAWIZARD_CONTENT" val="/4"/>
  <p:tag name="EE4P_AGENDAWIZARD_PROPERTIES" val="40.49992/244.7642/31.50472/31.50472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PageNo"/>
  <p:tag name="EE4P_AGENDAWIZARD_PROPERTIES" val="904.8554/208.2594/8.45685/31.50472"/>
  <p:tag name="EE4P_AGENDAWIZARD_CONTENT" val="/25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Topic"/>
  <p:tag name="EE4P_AGENDAWIZARD_CONTENT" val="/Cost Volume Regularization"/>
  <p:tag name="EE4P_AGENDAWIZARD_PROPERTIES" val="77.00465/208.2594/209.2739/31.50472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ItemNo"/>
  <p:tag name="EE4P_AGENDAWIZARD_CONTENT" val="/3"/>
  <p:tag name="EE4P_AGENDAWIZARD_PROPERTIES" val="40.49992/208.2594/31.50472/31.50472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PageNo"/>
  <p:tag name="EE4P_AGENDAWIZARD_PROPERTIES" val="904.8554/171.7547/8.45685/31.50472"/>
  <p:tag name="EE4P_AGENDAWIZARD_CONTENT" val="/24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Topic"/>
  <p:tag name="EE4P_AGENDAWIZARD_CONTENT" val="/Cost Volume Construction"/>
  <p:tag name="EE4P_AGENDAWIZARD_PROPERTIES" val="77.00465/171.7547/209.2739/31.5047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17.7736/8.45685/31.50472"/>
  <p:tag name="EE4P_AGENDAWIZARD_CONTENT" val="/14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ItemNo"/>
  <p:tag name="EE4P_AGENDAWIZARD_CONTENT" val="/2"/>
  <p:tag name="EE4P_AGENDAWIZARD_PROPERTIES" val="40.49992/171.7547/31.50472/31.50472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PageNo"/>
  <p:tag name="EE4P_AGENDAWIZARD_PROPERTIES" val="904.8554/135.25/8.45685/31.50472"/>
  <p:tag name="EE4P_AGENDAWIZARD_CONTENT" val="/23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Topic"/>
  <p:tag name="EE4P_AGENDAWIZARD_CONTENT" val="/Feature Extraction"/>
  <p:tag name="EE4P_AGENDAWIZARD_PROPERTIES" val="77.00465/135.25/209.2739/31.50472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ItemNo"/>
  <p:tag name="EE4P_AGENDAWIZARD_CONTENT" val="/1"/>
  <p:tag name="EE4P_AGENDAWIZARD_PROPERTIES" val="40.49992/135.25/31.50472/31.50472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67414a1-98bb-4daf-abd4-ce0f55e24f96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PageNo"/>
  <p:tag name="EE4P_AGENDAWIZARD_PROPERTIES" val="904.8554/390.7831/8.45685/31.50472"/>
  <p:tag name="EE4P_AGENDAWIZARD_CONTENT" val="/30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Topic"/>
  <p:tag name="EE4P_AGENDAWIZARD_CONTENT" val="/Loss Function"/>
  <p:tag name="EE4P_AGENDAWIZARD_PROPERTIES" val="77.00465/390.7831/209.2739/31.50472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ItemNo"/>
  <p:tag name="EE4P_AGENDAWIZARD_CONTENT" val="/8"/>
  <p:tag name="EE4P_AGENDAWIZARD_PROPERTIES" val="40.49992/390.7831/31.50472/31.50472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PageNo"/>
  <p:tag name="EE4P_AGENDAWIZARD_PROPERTIES" val="904.8554/354.2784/8.45685/31.5048"/>
  <p:tag name="EE4P_AGENDAWIZARD_CONTENT" val="/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Conclusion"/>
  <p:tag name="EE4P_AGENDAWIZARD_PROPERTIES" val="77.00465/317.7736/285.9168/31.50472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Topic"/>
  <p:tag name="EE4P_AGENDAWIZARD_CONTENT" val="/Confidence Estimation"/>
  <p:tag name="EE4P_AGENDAWIZARD_PROPERTIES" val="77.00465/354.2784/209.2739/31.5048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ItemNo"/>
  <p:tag name="EE4P_AGENDAWIZARD_CONTENT" val="/7"/>
  <p:tag name="EE4P_AGENDAWIZARD_PROPERTIES" val="40.49992/354.2784/31.50472/31.5048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Element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PageNo"/>
  <p:tag name="EE4P_AGENDAWIZARD_PROPERTIES" val="904.8554/317.7736/8.45685/31.50472"/>
  <p:tag name="EE4P_AGENDAWIZARD_CONTENT" val="/28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Topic"/>
  <p:tag name="EE4P_AGENDAWIZARD_CONTENT" val="/Depth Refinement"/>
  <p:tag name="EE4P_AGENDAWIZARD_PROPERTIES" val="77.00465/317.7736/209.2739/31.50472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ItemNo"/>
  <p:tag name="EE4P_AGENDAWIZARD_CONTENT" val="/6"/>
  <p:tag name="EE4P_AGENDAWIZARD_PROPERTIES" val="40.49992/317.7736/31.50472/31.50472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PageNo"/>
  <p:tag name="EE4P_AGENDAWIZARD_PROPERTIES" val="904.8554/281.2689/8.45685/31.50472"/>
  <p:tag name="EE4P_AGENDAWIZARD_CONTENT" val="/27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Topic"/>
  <p:tag name="EE4P_AGENDAWIZARD_CONTENT" val="/Depth Estimation"/>
  <p:tag name="EE4P_AGENDAWIZARD_PROPERTIES" val="77.00465/281.2689/209.2739/31.50472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ItemNo"/>
  <p:tag name="EE4P_AGENDAWIZARD_CONTENT" val="/5"/>
  <p:tag name="EE4P_AGENDAWIZARD_PROPERTIES" val="40.49992/281.2689/31.50472/31.50472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PageNo"/>
  <p:tag name="EE4P_AGENDAWIZARD_PROPERTIES" val="904.8554/244.7642/8.45685/31.50472"/>
  <p:tag name="EE4P_AGENDAWIZARD_CONTENT" val="/2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Topic"/>
  <p:tag name="EE4P_AGENDAWIZARD_CONTENT" val="/Iterative Update"/>
  <p:tag name="EE4P_AGENDAWIZARD_PROPERTIES" val="77.00465/244.7642/209.2739/31.50472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ItemNo"/>
  <p:tag name="EE4P_AGENDAWIZARD_CONTENT" val="/4"/>
  <p:tag name="EE4P_AGENDAWIZARD_PROPERTIES" val="40.49992/244.7642/31.50472/31.50472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PageNo"/>
  <p:tag name="EE4P_AGENDAWIZARD_PROPERTIES" val="904.8554/208.2594/8.45685/31.50472"/>
  <p:tag name="EE4P_AGENDAWIZARD_CONTENT" val="/25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Topic"/>
  <p:tag name="EE4P_AGENDAWIZARD_CONTENT" val="/Cost Volume Regularization"/>
  <p:tag name="EE4P_AGENDAWIZARD_PROPERTIES" val="77.00465/208.2594/209.2739/31.50472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ItemNo"/>
  <p:tag name="EE4P_AGENDAWIZARD_CONTENT" val="/3"/>
  <p:tag name="EE4P_AGENDAWIZARD_PROPERTIES" val="40.49992/208.2594/31.50472/31.50472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PageNo"/>
  <p:tag name="EE4P_AGENDAWIZARD_PROPERTIES" val="904.8554/171.7547/8.45685/31.50472"/>
  <p:tag name="EE4P_AGENDAWIZARD_CONTENT" val="/24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Topic"/>
  <p:tag name="EE4P_AGENDAWIZARD_CONTENT" val="/Cost Volume Construction"/>
  <p:tag name="EE4P_AGENDAWIZARD_PROPERTIES" val="77.00465/171.7547/209.2739/31.50472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ItemNo"/>
  <p:tag name="EE4P_AGENDAWIZARD_CONTENT" val="/2"/>
  <p:tag name="EE4P_AGENDAWIZARD_PROPERTIES" val="40.49992/171.7547/31.50472/31.50472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PageNo"/>
  <p:tag name="EE4P_AGENDAWIZARD_PROPERTIES" val="904.8554/135.25/8.45685/31.50472"/>
  <p:tag name="EE4P_AGENDAWIZARD_CONTENT" val="/23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Topic"/>
  <p:tag name="EE4P_AGENDAWIZARD_CONTENT" val="/Feature Extraction"/>
  <p:tag name="EE4P_AGENDAWIZARD_PROPERTIES" val="77.00465/135.25/209.2739/31.5047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3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ItemNo"/>
  <p:tag name="EE4P_AGENDAWIZARD_CONTENT" val="/1"/>
  <p:tag name="EE4P_AGENDAWIZARD_PROPERTIES" val="40.49992/135.25/31.50472/31.50472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4f8fe52-eb03-4a64-a899-36dca659d9d3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PageNo"/>
  <p:tag name="EE4P_AGENDAWIZARD_PROPERTIES" val="904.8554/390.7831/8.45685/31.50472"/>
  <p:tag name="EE4P_AGENDAWIZARD_CONTENT" val="/30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Topic"/>
  <p:tag name="EE4P_AGENDAWIZARD_CONTENT" val="/Loss Function"/>
  <p:tag name="EE4P_AGENDAWIZARD_PROPERTIES" val="77.00465/390.7831/209.2739/31.50472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ItemNo"/>
  <p:tag name="EE4P_AGENDAWIZARD_CONTENT" val="/8"/>
  <p:tag name="EE4P_AGENDAWIZARD_PROPERTIES" val="40.49992/390.7831/31.50472/31.50472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Element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PageNo"/>
  <p:tag name="EE4P_AGENDAWIZARD_PROPERTIES" val="904.8554/354.2784/8.45685/31.5048"/>
  <p:tag name="EE4P_AGENDAWIZARD_CONTENT" val="/29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Topic"/>
  <p:tag name="EE4P_AGENDAWIZARD_CONTENT" val="/Confidence Estimation"/>
  <p:tag name="EE4P_AGENDAWIZARD_PROPERTIES" val="77.00465/354.2784/209.2739/31.5048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ItemNo"/>
  <p:tag name="EE4P_AGENDAWIZARD_CONTENT" val="/7"/>
  <p:tag name="EE4P_AGENDAWIZARD_PROPERTIES" val="40.49992/354.2784/31.50472/31.504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Discussions"/>
  <p:tag name="EE4P_AGENDAWIZARD_PROPERTIES" val="77.00465/281.2689/285.9168/31.50472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PageNo"/>
  <p:tag name="EE4P_AGENDAWIZARD_PROPERTIES" val="904.8554/317.7736/8.45685/31.50472"/>
  <p:tag name="EE4P_AGENDAWIZARD_CONTENT" val="/28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Topic"/>
  <p:tag name="EE4P_AGENDAWIZARD_CONTENT" val="/Depth Refinement"/>
  <p:tag name="EE4P_AGENDAWIZARD_PROPERTIES" val="77.00465/317.7736/209.2739/31.50472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ItemNo"/>
  <p:tag name="EE4P_AGENDAWIZARD_CONTENT" val="/6"/>
  <p:tag name="EE4P_AGENDAWIZARD_PROPERTIES" val="40.49992/317.7736/31.50472/31.50472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PageNo"/>
  <p:tag name="EE4P_AGENDAWIZARD_PROPERTIES" val="904.8554/281.2689/8.45685/31.50472"/>
  <p:tag name="EE4P_AGENDAWIZARD_CONTENT" val="/27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Topic"/>
  <p:tag name="EE4P_AGENDAWIZARD_CONTENT" val="/Depth Estimation"/>
  <p:tag name="EE4P_AGENDAWIZARD_PROPERTIES" val="77.00465/281.2689/209.2739/31.5047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ItemNo"/>
  <p:tag name="EE4P_AGENDAWIZARD_CONTENT" val="/5"/>
  <p:tag name="EE4P_AGENDAWIZARD_PROPERTIES" val="40.49992/281.2689/31.50472/31.50472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PageNo"/>
  <p:tag name="EE4P_AGENDAWIZARD_PROPERTIES" val="904.8554/244.7642/8.45685/31.50472"/>
  <p:tag name="EE4P_AGENDAWIZARD_CONTENT" val="/26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Topic"/>
  <p:tag name="EE4P_AGENDAWIZARD_CONTENT" val="/Iterative Update"/>
  <p:tag name="EE4P_AGENDAWIZARD_PROPERTIES" val="77.00465/244.7642/209.2739/31.50472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ItemNo"/>
  <p:tag name="EE4P_AGENDAWIZARD_CONTENT" val="/4"/>
  <p:tag name="EE4P_AGENDAWIZARD_PROPERTIES" val="40.49992/244.7642/31.50472/31.50472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PageNo"/>
  <p:tag name="EE4P_AGENDAWIZARD_PROPERTIES" val="904.8554/208.2594/8.45685/31.50472"/>
  <p:tag name="EE4P_AGENDAWIZARD_CONTENT" val="/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Topic"/>
  <p:tag name="EE4P_AGENDAWIZARD_CONTENT" val="/Cost Volume Regularization"/>
  <p:tag name="EE4P_AGENDAWIZARD_PROPERTIES" val="77.00465/208.2594/209.2739/31.50472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ItemNo"/>
  <p:tag name="EE4P_AGENDAWIZARD_CONTENT" val="/3"/>
  <p:tag name="EE4P_AGENDAWIZARD_PROPERTIES" val="40.49992/208.2594/31.50472/31.50472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PageNo"/>
  <p:tag name="EE4P_AGENDAWIZARD_PROPERTIES" val="904.8554/171.7547/8.45685/31.50472"/>
  <p:tag name="EE4P_AGENDAWIZARD_CONTENT" val="/24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Topic"/>
  <p:tag name="EE4P_AGENDAWIZARD_CONTENT" val="/Cost Volume Construction"/>
  <p:tag name="EE4P_AGENDAWIZARD_PROPERTIES" val="77.00465/171.7547/209.2739/31.50472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ItemNo"/>
  <p:tag name="EE4P_AGENDAWIZARD_CONTENT" val="/2"/>
  <p:tag name="EE4P_AGENDAWIZARD_PROPERTIES" val="40.49992/171.7547/31.50472/31.50472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PageNo"/>
  <p:tag name="EE4P_AGENDAWIZARD_PROPERTIES" val="904.8554/135.25/8.45685/31.50472"/>
  <p:tag name="EE4P_AGENDAWIZARD_CONTENT" val="/23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Topic"/>
  <p:tag name="EE4P_AGENDAWIZARD_CONTENT" val="/Feature Extraction"/>
  <p:tag name="EE4P_AGENDAWIZARD_PROPERTIES" val="77.00465/135.25/209.2739/31.50472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ItemNo"/>
  <p:tag name="EE4P_AGENDAWIZARD_CONTENT" val="/1"/>
  <p:tag name="EE4P_AGENDAWIZARD_PROPERTIES" val="40.49992/135.25/31.50472/31.50472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906fac7-a5d1-4b41-860f-8337785e341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244.7642/8.45685/31.50472"/>
  <p:tag name="EE4P_AGENDAWIZARD_CONTENT" val="/12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Element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PageNo"/>
  <p:tag name="EE4P_AGENDAWIZARD_PROPERTIES" val="904.8554/390.7831/8.45685/31.50472"/>
  <p:tag name="EE4P_AGENDAWIZARD_CONTENT" val="/30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Topic"/>
  <p:tag name="EE4P_AGENDAWIZARD_CONTENT" val="/Loss Function"/>
  <p:tag name="EE4P_AGENDAWIZARD_PROPERTIES" val="77.00465/390.7831/209.2739/31.50472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906fac7-a5d1-4b41-860f-8337785e341a_ItemNo"/>
  <p:tag name="EE4P_AGENDAWIZARD_CONTENT" val="/8"/>
  <p:tag name="EE4P_AGENDAWIZARD_PROPERTIES" val="40.49992/390.7831/31.50472/31.50472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PageNo"/>
  <p:tag name="EE4P_AGENDAWIZARD_PROPERTIES" val="904.8554/354.2784/8.45685/31.5048"/>
  <p:tag name="EE4P_AGENDAWIZARD_CONTENT" val="/29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Topic"/>
  <p:tag name="EE4P_AGENDAWIZARD_CONTENT" val="/Confidence Estimation"/>
  <p:tag name="EE4P_AGENDAWIZARD_PROPERTIES" val="77.00465/354.2784/209.2739/31.5048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4f8fe52-eb03-4a64-a899-36dca659d9d3_ItemNo"/>
  <p:tag name="EE4P_AGENDAWIZARD_CONTENT" val="/7"/>
  <p:tag name="EE4P_AGENDAWIZARD_PROPERTIES" val="40.49992/354.2784/31.50472/31.5048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PageNo"/>
  <p:tag name="EE4P_AGENDAWIZARD_PROPERTIES" val="904.8554/317.7736/8.45685/31.50472"/>
  <p:tag name="EE4P_AGENDAWIZARD_CONTENT" val="/28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Topic"/>
  <p:tag name="EE4P_AGENDAWIZARD_CONTENT" val="/Depth Refinement"/>
  <p:tag name="EE4P_AGENDAWIZARD_PROPERTIES" val="77.00465/317.7736/209.2739/31.50472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67414a1-98bb-4daf-abd4-ce0f55e24f96_ItemNo"/>
  <p:tag name="EE4P_AGENDAWIZARD_CONTENT" val="/6"/>
  <p:tag name="EE4P_AGENDAWIZARD_PROPERTIES" val="40.49992/317.7736/31.50472/31.5047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None Depth Estimation"/>
  <p:tag name="EE4P_AGENDAWIZARD_PROPERTIES" val="77.00465/244.7642/285.9168/31.50472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PageNo"/>
  <p:tag name="EE4P_AGENDAWIZARD_PROPERTIES" val="904.8554/281.2689/8.45685/31.50472"/>
  <p:tag name="EE4P_AGENDAWIZARD_CONTENT" val="/27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Topic"/>
  <p:tag name="EE4P_AGENDAWIZARD_CONTENT" val="/Depth Estimation"/>
  <p:tag name="EE4P_AGENDAWIZARD_PROPERTIES" val="77.00465/281.2689/209.2739/31.50472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2d3aa07-6672-440b-8b0e-154b20e8bc62_ItemNo"/>
  <p:tag name="EE4P_AGENDAWIZARD_CONTENT" val="/5"/>
  <p:tag name="EE4P_AGENDAWIZARD_PROPERTIES" val="40.49992/281.2689/31.50472/31.50472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PageNo"/>
  <p:tag name="EE4P_AGENDAWIZARD_PROPERTIES" val="904.8554/244.7642/8.45685/31.50472"/>
  <p:tag name="EE4P_AGENDAWIZARD_CONTENT" val="/26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Topic"/>
  <p:tag name="EE4P_AGENDAWIZARD_CONTENT" val="/Iterative Update"/>
  <p:tag name="EE4P_AGENDAWIZARD_PROPERTIES" val="77.00465/244.7642/209.2739/31.50472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d645ab7-4035-4779-8b5e-cd8169044bc1_ItemNo"/>
  <p:tag name="EE4P_AGENDAWIZARD_CONTENT" val="/4"/>
  <p:tag name="EE4P_AGENDAWIZARD_PROPERTIES" val="40.49992/244.7642/31.50472/31.50472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PageNo"/>
  <p:tag name="EE4P_AGENDAWIZARD_PROPERTIES" val="904.8554/208.2594/8.45685/31.50472"/>
  <p:tag name="EE4P_AGENDAWIZARD_CONTENT" val="/25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Topic"/>
  <p:tag name="EE4P_AGENDAWIZARD_CONTENT" val="/Cost Volume Regularization"/>
  <p:tag name="EE4P_AGENDAWIZARD_PROPERTIES" val="77.00465/208.2594/209.2739/31.50472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3170358-5ea2-48e8-9c61-8241873dffb5_ItemNo"/>
  <p:tag name="EE4P_AGENDAWIZARD_CONTENT" val="/3"/>
  <p:tag name="EE4P_AGENDAWIZARD_PROPERTIES" val="40.49992/208.2594/31.50472/31.50472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PageNo"/>
  <p:tag name="EE4P_AGENDAWIZARD_PROPERTIES" val="904.8554/171.7547/8.45685/31.50472"/>
  <p:tag name="EE4P_AGENDAWIZARD_CONTENT" val="/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17.7736/31.50472/31.5047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244.7642/31.50472/31.50472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Topic"/>
  <p:tag name="EE4P_AGENDAWIZARD_CONTENT" val="/Cost Volume Construction"/>
  <p:tag name="EE4P_AGENDAWIZARD_PROPERTIES" val="77.00465/171.7547/209.2739/31.50472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412c2ba-59e4-4aad-b054-b567368bc5b3_ItemNo"/>
  <p:tag name="EE4P_AGENDAWIZARD_CONTENT" val="/2"/>
  <p:tag name="EE4P_AGENDAWIZARD_PROPERTIES" val="40.49992/171.7547/31.50472/31.50472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PageNo"/>
  <p:tag name="EE4P_AGENDAWIZARD_PROPERTIES" val="904.8554/135.25/8.45685/31.50472"/>
  <p:tag name="EE4P_AGENDAWIZARD_CONTENT" val="/23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Topic"/>
  <p:tag name="EE4P_AGENDAWIZARD_CONTENT" val="/Feature Extraction"/>
  <p:tag name="EE4P_AGENDAWIZARD_PROPERTIES" val="77.00465/135.25/209.2739/31.50472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9cadcda-82f0-4182-9304-70f95c9418d5_ItemNo"/>
  <p:tag name="EE4P_AGENDAWIZARD_CONTENT" val="/1"/>
  <p:tag name="EE4P_AGENDAWIZARD_PROPERTIES" val="40.49992/135.25/31.50472/31.50472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1c0ebe0-3ae7-491c-9c5b-e6eb8308c628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TimeSlot"/>
  <p:tag name="EE4P_AGENDAWIZARD_CONTENT" val="/10:30 – 11:00"/>
  <p:tag name="EE4P_AGENDAWIZARD_PROPERTIES" val="821.6761/244.7642/91.63622/31.50472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Responsible"/>
  <p:tag name="EE4P_AGENDAWIZARD_PROPERTIES" val="588.9378/244.7642/0.00511811/31.50472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Topic"/>
  <p:tag name="EE4P_AGENDAWIZARD_CONTENT" val="/Semi-supervised Methods"/>
  <p:tag name="EE4P_AGENDAWIZARD_PROPERTIES" val="77.00465/244.7642/279.2002/31.5047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9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ItemNo"/>
  <p:tag name="EE4P_AGENDAWIZARD_CONTENT" val="/4"/>
  <p:tag name="EE4P_AGENDAWIZARD_PROPERTIES" val="40.49992/244.7642/31.50472/31.50472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TimeSlot"/>
  <p:tag name="EE4P_AGENDAWIZARD_CONTENT" val="/10:00 – 10:30"/>
  <p:tag name="EE4P_AGENDAWIZARD_PROPERTIES" val="821.6761/208.2594/91.63622/31.50472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Responsible"/>
  <p:tag name="EE4P_AGENDAWIZARD_PROPERTIES" val="588.9378/208.2594/0.00511811/31.50472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Topic"/>
  <p:tag name="EE4P_AGENDAWIZARD_CONTENT" val="/Multi-stage Unsupervised Methods"/>
  <p:tag name="EE4P_AGENDAWIZARD_PROPERTIES" val="77.00465/208.2594/279.2002/31.50472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ItemNo"/>
  <p:tag name="EE4P_AGENDAWIZARD_CONTENT" val="/3"/>
  <p:tag name="EE4P_AGENDAWIZARD_PROPERTIES" val="40.49992/208.2594/31.50472/31.50472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TimeSlot"/>
  <p:tag name="EE4P_AGENDAWIZARD_CONTENT" val="/09:30 – 10:00"/>
  <p:tag name="EE4P_AGENDAWIZARD_PROPERTIES" val="821.6761/171.7547/91.63622/31.50472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Responsible"/>
  <p:tag name="EE4P_AGENDAWIZARD_PROPERTIES" val="588.9378/171.7547/0.00511811/31.50472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Topic"/>
  <p:tag name="EE4P_AGENDAWIZARD_CONTENT" val="/End-to-end Unsupervised Methods"/>
  <p:tag name="EE4P_AGENDAWIZARD_PROPERTIES" val="77.00465/171.7547/279.2002/31.50472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ItemNo"/>
  <p:tag name="EE4P_AGENDAWIZARD_CONTENT" val="/2"/>
  <p:tag name="EE4P_AGENDAWIZARD_PROPERTIES" val="40.49992/171.7547/31.50472/31.50472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TimeSlot"/>
  <p:tag name="EE4P_AGENDAWIZARD_CONTENT" val="/09:00 – 09:30"/>
  <p:tag name="EE4P_AGENDAWIZARD_PROPERTIES" val="821.6761/135.25/91.63622/31.504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Depth Estimation"/>
  <p:tag name="EE4P_AGENDAWIZARD_PROPERTIES" val="77.00465/208.2594/285.9168/31.50472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Responsible"/>
  <p:tag name="EE4P_AGENDAWIZARD_PROPERTIES" val="588.9378/135.25/0.00511811/31.50472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Topic"/>
  <p:tag name="EE4P_AGENDAWIZARD_CONTENT" val="/Photometric Consistency Assumption"/>
  <p:tag name="EE4P_AGENDAWIZARD_PROPERTIES" val="77.00465/135.25/279.2002/31.50472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ItemNo"/>
  <p:tag name="EE4P_AGENDAWIZARD_CONTENT" val="/1"/>
  <p:tag name="EE4P_AGENDAWIZARD_PROPERTIES" val="40.49992/135.25/31.50472/31.50472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c0b4cd2e-d3d6-4f3b-bec9-2a2630b0d348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TimeSlot"/>
  <p:tag name="EE4P_AGENDAWIZARD_CONTENT" val="/10:30 – 11:00"/>
  <p:tag name="EE4P_AGENDAWIZARD_PROPERTIES" val="821.6761/244.7642/91.63622/31.50472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Responsible"/>
  <p:tag name="EE4P_AGENDAWIZARD_PROPERTIES" val="588.9378/244.7642/0.00511811/31.50472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Topic"/>
  <p:tag name="EE4P_AGENDAWIZARD_CONTENT" val="/Semi-supervised Methods"/>
  <p:tag name="EE4P_AGENDAWIZARD_PROPERTIES" val="77.00465/244.7642/279.2002/31.50472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ItemNo"/>
  <p:tag name="EE4P_AGENDAWIZARD_CONTENT" val="/4"/>
  <p:tag name="EE4P_AGENDAWIZARD_PROPERTIES" val="40.49992/244.7642/31.50472/31.50472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TimeSlot"/>
  <p:tag name="EE4P_AGENDAWIZARD_CONTENT" val="/10:00 – 10:30"/>
  <p:tag name="EE4P_AGENDAWIZARD_PROPERTIES" val="821.6761/208.2594/91.63622/31.5047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Responsible"/>
  <p:tag name="EE4P_AGENDAWIZARD_PROPERTIES" val="588.9378/208.2594/0.00511811/31.50472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Topic"/>
  <p:tag name="EE4P_AGENDAWIZARD_CONTENT" val="/Multi-stage Unsupervised Methods"/>
  <p:tag name="EE4P_AGENDAWIZARD_PROPERTIES" val="77.00465/208.2594/279.2002/31.50472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ItemNo"/>
  <p:tag name="EE4P_AGENDAWIZARD_CONTENT" val="/3"/>
  <p:tag name="EE4P_AGENDAWIZARD_PROPERTIES" val="40.49992/208.2594/31.50472/31.50472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TimeSlot"/>
  <p:tag name="EE4P_AGENDAWIZARD_CONTENT" val="/09:30 – 10:00"/>
  <p:tag name="EE4P_AGENDAWIZARD_PROPERTIES" val="821.6761/171.7547/91.63622/31.50472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Responsible"/>
  <p:tag name="EE4P_AGENDAWIZARD_PROPERTIES" val="588.9378/171.7547/0.00511811/31.50472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Topic"/>
  <p:tag name="EE4P_AGENDAWIZARD_CONTENT" val="/End-to-end Unsupervised Methods"/>
  <p:tag name="EE4P_AGENDAWIZARD_PROPERTIES" val="77.00465/171.7547/279.2002/31.50472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ItemNo"/>
  <p:tag name="EE4P_AGENDAWIZARD_CONTENT" val="/2"/>
  <p:tag name="EE4P_AGENDAWIZARD_PROPERTIES" val="40.49992/171.7547/31.50472/31.50472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Element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TimeSlot"/>
  <p:tag name="EE4P_AGENDAWIZARD_CONTENT" val="/09:00 – 09:30"/>
  <p:tag name="EE4P_AGENDAWIZARD_PROPERTIES" val="821.6761/135.25/91.63622/31.50472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Responsible"/>
  <p:tag name="EE4P_AGENDAWIZARD_PROPERTIES" val="588.9378/135.25/0.00511811/31.5047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Element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Topic"/>
  <p:tag name="EE4P_AGENDAWIZARD_CONTENT" val="/Photometric Consistency Assumption"/>
  <p:tag name="EE4P_AGENDAWIZARD_PROPERTIES" val="77.00465/135.25/279.2002/31.50472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ItemNo"/>
  <p:tag name="EE4P_AGENDAWIZARD_CONTENT" val="/1"/>
  <p:tag name="EE4P_AGENDAWIZARD_PROPERTIES" val="40.49992/135.25/31.50472/31.50472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9e703a3-69c8-4701-919a-084c9cac621a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TimeSlot"/>
  <p:tag name="EE4P_AGENDAWIZARD_CONTENT" val="/10:30 – 11:00"/>
  <p:tag name="EE4P_AGENDAWIZARD_PROPERTIES" val="821.6761/244.7642/91.63622/31.50472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Responsible"/>
  <p:tag name="EE4P_AGENDAWIZARD_PROPERTIES" val="588.9378/244.7642/0.00511811/31.50472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Topic"/>
  <p:tag name="EE4P_AGENDAWIZARD_CONTENT" val="/Semi-supervised Methods"/>
  <p:tag name="EE4P_AGENDAWIZARD_PROPERTIES" val="77.00465/244.7642/279.2002/31.50472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ItemNo"/>
  <p:tag name="EE4P_AGENDAWIZARD_CONTENT" val="/4"/>
  <p:tag name="EE4P_AGENDAWIZARD_PROPERTIES" val="40.49992/244.7642/31.50472/31.50472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TimeSlot"/>
  <p:tag name="EE4P_AGENDAWIZARD_CONTENT" val="/10:00 – 10:30"/>
  <p:tag name="EE4P_AGENDAWIZARD_PROPERTIES" val="821.6761/208.2594/91.63622/31.50472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Responsible"/>
  <p:tag name="EE4P_AGENDAWIZARD_PROPERTIES" val="588.9378/208.2594/0.00511811/31.5047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Topic"/>
  <p:tag name="EE4P_AGENDAWIZARD_CONTENT" val="/Multi-stage Unsupervised Methods"/>
  <p:tag name="EE4P_AGENDAWIZARD_PROPERTIES" val="77.00465/208.2594/279.2002/31.50472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ItemNo"/>
  <p:tag name="EE4P_AGENDAWIZARD_CONTENT" val="/3"/>
  <p:tag name="EE4P_AGENDAWIZARD_PROPERTIES" val="40.49992/208.2594/31.50472/31.50472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Element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TimeSlot"/>
  <p:tag name="EE4P_AGENDAWIZARD_CONTENT" val="/09:30 – 10:00"/>
  <p:tag name="EE4P_AGENDAWIZARD_PROPERTIES" val="821.6761/171.7547/91.63622/31.50472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Responsible"/>
  <p:tag name="EE4P_AGENDAWIZARD_PROPERTIES" val="588.9378/171.7547/0.00511811/31.50472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Topic"/>
  <p:tag name="EE4P_AGENDAWIZARD_CONTENT" val="/End-to-end Unsupervised Methods"/>
  <p:tag name="EE4P_AGENDAWIZARD_PROPERTIES" val="77.00465/171.7547/279.2002/31.50472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ItemNo"/>
  <p:tag name="EE4P_AGENDAWIZARD_CONTENT" val="/2"/>
  <p:tag name="EE4P_AGENDAWIZARD_PROPERTIES" val="40.49992/171.7547/31.50472/31.50472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TimeSlot"/>
  <p:tag name="EE4P_AGENDAWIZARD_CONTENT" val="/09:00 – 09:30"/>
  <p:tag name="EE4P_AGENDAWIZARD_PROPERTIES" val="821.6761/135.25/91.63622/31.50472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Responsible"/>
  <p:tag name="EE4P_AGENDAWIZARD_PROPERTIES" val="588.9378/135.25/0.00511811/31.50472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Topic"/>
  <p:tag name="EE4P_AGENDAWIZARD_CONTENT" val="/Photometric Consistency Assumption"/>
  <p:tag name="EE4P_AGENDAWIZARD_PROPERTIES" val="77.00465/135.25/279.2002/31.5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Preliminaries"/>
  <p:tag name="EE4P_AGENDAWIZARD_PROPERTIES" val="77.00465/171.7547/285.9168/31.50472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ItemNo"/>
  <p:tag name="EE4P_AGENDAWIZARD_CONTENT" val="/1"/>
  <p:tag name="EE4P_AGENDAWIZARD_PROPERTIES" val="40.49992/135.25/31.50472/31.50472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26f17a33-703d-44f3-b5d1-847da225d3db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TimeSlot"/>
  <p:tag name="EE4P_AGENDAWIZARD_CONTENT" val="/10:30 – 11:00"/>
  <p:tag name="EE4P_AGENDAWIZARD_PROPERTIES" val="821.6761/244.7642/91.63622/31.50472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Responsible"/>
  <p:tag name="EE4P_AGENDAWIZARD_PROPERTIES" val="588.9378/244.7642/0.00511811/31.50472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Topic"/>
  <p:tag name="EE4P_AGENDAWIZARD_CONTENT" val="/Semi-supervised Methods"/>
  <p:tag name="EE4P_AGENDAWIZARD_PROPERTIES" val="77.00465/244.7642/279.2002/31.50472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ItemNo"/>
  <p:tag name="EE4P_AGENDAWIZARD_CONTENT" val="/4"/>
  <p:tag name="EE4P_AGENDAWIZARD_PROPERTIES" val="40.49992/244.7642/31.50472/31.50472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Element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TimeSlot"/>
  <p:tag name="EE4P_AGENDAWIZARD_CONTENT" val="/10:00 – 10:30"/>
  <p:tag name="EE4P_AGENDAWIZARD_PROPERTIES" val="821.6761/208.2594/91.63622/31.50472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Responsible"/>
  <p:tag name="EE4P_AGENDAWIZARD_PROPERTIES" val="588.9378/208.2594/0.00511811/31.5047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Topic"/>
  <p:tag name="EE4P_AGENDAWIZARD_CONTENT" val="/Multi-stage Unsupervised Methods"/>
  <p:tag name="EE4P_AGENDAWIZARD_PROPERTIES" val="77.00465/208.2594/279.2002/31.50472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ItemNo"/>
  <p:tag name="EE4P_AGENDAWIZARD_CONTENT" val="/3"/>
  <p:tag name="EE4P_AGENDAWIZARD_PROPERTIES" val="40.49992/208.2594/31.50472/31.50472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TimeSlot"/>
  <p:tag name="EE4P_AGENDAWIZARD_CONTENT" val="/09:30 – 10:00"/>
  <p:tag name="EE4P_AGENDAWIZARD_PROPERTIES" val="821.6761/171.7547/91.63622/31.50472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Responsible"/>
  <p:tag name="EE4P_AGENDAWIZARD_PROPERTIES" val="588.9378/171.7547/0.00511811/31.50472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Topic"/>
  <p:tag name="EE4P_AGENDAWIZARD_CONTENT" val="/End-to-end Unsupervised Methods"/>
  <p:tag name="EE4P_AGENDAWIZARD_PROPERTIES" val="77.00465/171.7547/279.2002/31.50472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ItemNo"/>
  <p:tag name="EE4P_AGENDAWIZARD_CONTENT" val="/2"/>
  <p:tag name="EE4P_AGENDAWIZARD_PROPERTIES" val="40.49992/171.7547/31.50472/31.50472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TimeSlot"/>
  <p:tag name="EE4P_AGENDAWIZARD_CONTENT" val="/09:00 – 09:30"/>
  <p:tag name="EE4P_AGENDAWIZARD_PROPERTIES" val="821.6761/135.25/91.63622/31.50472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Responsible"/>
  <p:tag name="EE4P_AGENDAWIZARD_PROPERTIES" val="588.9378/135.25/0.00511811/31.50472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Topic"/>
  <p:tag name="EE4P_AGENDAWIZARD_CONTENT" val="/Photometric Consistency Assumption"/>
  <p:tag name="EE4P_AGENDAWIZARD_PROPERTIES" val="77.00465/135.25/279.2002/31.50472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ItemNo"/>
  <p:tag name="EE4P_AGENDAWIZARD_CONTENT" val="/1"/>
  <p:tag name="EE4P_AGENDAWIZARD_PROPERTIES" val="40.49992/135.25/31.50472/31.5047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e45190a-d1b5-464d-9a21-6d92efe7b2ef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Element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TimeSlot"/>
  <p:tag name="EE4P_AGENDAWIZARD_CONTENT" val="/10:30 – 11:00"/>
  <p:tag name="EE4P_AGENDAWIZARD_PROPERTIES" val="821.6761/244.7642/91.63622/31.50472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Responsible"/>
  <p:tag name="EE4P_AGENDAWIZARD_PROPERTIES" val="588.9378/244.7642/0.00511811/31.50472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Topic"/>
  <p:tag name="EE4P_AGENDAWIZARD_CONTENT" val="/Semi-supervised Methods"/>
  <p:tag name="EE4P_AGENDAWIZARD_PROPERTIES" val="77.00465/244.7642/279.2002/31.50472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e45190a-d1b5-464d-9a21-6d92efe7b2ef_ItemNo"/>
  <p:tag name="EE4P_AGENDAWIZARD_CONTENT" val="/4"/>
  <p:tag name="EE4P_AGENDAWIZARD_PROPERTIES" val="40.49992/244.7642/31.50472/31.50472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TimeSlot"/>
  <p:tag name="EE4P_AGENDAWIZARD_CONTENT" val="/10:00 – 10:30"/>
  <p:tag name="EE4P_AGENDAWIZARD_PROPERTIES" val="821.6761/208.2594/91.63622/31.50472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Responsible"/>
  <p:tag name="EE4P_AGENDAWIZARD_PROPERTIES" val="588.9378/208.2594/0.00511811/31.50472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Topic"/>
  <p:tag name="EE4P_AGENDAWIZARD_CONTENT" val="/Multi-stage Unsupervised Methods"/>
  <p:tag name="EE4P_AGENDAWIZARD_PROPERTIES" val="77.00465/208.2594/279.2002/31.5047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85.9168/31.50472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26f17a33-703d-44f3-b5d1-847da225d3db_ItemNo"/>
  <p:tag name="EE4P_AGENDAWIZARD_CONTENT" val="/3"/>
  <p:tag name="EE4P_AGENDAWIZARD_PROPERTIES" val="40.49992/208.2594/31.50472/31.50472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TimeSlot"/>
  <p:tag name="EE4P_AGENDAWIZARD_CONTENT" val="/09:30 – 10:00"/>
  <p:tag name="EE4P_AGENDAWIZARD_PROPERTIES" val="821.6761/171.7547/91.63622/31.50472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Responsible"/>
  <p:tag name="EE4P_AGENDAWIZARD_PROPERTIES" val="588.9378/171.7547/0.00511811/31.50472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Topic"/>
  <p:tag name="EE4P_AGENDAWIZARD_CONTENT" val="/End-to-end Unsupervised Methods"/>
  <p:tag name="EE4P_AGENDAWIZARD_PROPERTIES" val="77.00465/171.7547/279.2002/31.50472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e703a3-69c8-4701-919a-084c9cac621a_ItemNo"/>
  <p:tag name="EE4P_AGENDAWIZARD_CONTENT" val="/2"/>
  <p:tag name="EE4P_AGENDAWIZARD_PROPERTIES" val="40.49992/171.7547/31.50472/31.50472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TimeSlot"/>
  <p:tag name="EE4P_AGENDAWIZARD_CONTENT" val="/09:00 – 09:30"/>
  <p:tag name="EE4P_AGENDAWIZARD_PROPERTIES" val="821.6761/135.25/91.63622/31.50472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Responsible"/>
  <p:tag name="EE4P_AGENDAWIZARD_PROPERTIES" val="588.9378/135.25/0.00511811/31.50472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Topic"/>
  <p:tag name="EE4P_AGENDAWIZARD_CONTENT" val="/Photometric Consistency Assumption"/>
  <p:tag name="EE4P_AGENDAWIZARD_PROPERTIES" val="77.00465/135.25/279.2002/31.50472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0b4cd2e-d3d6-4f3b-bec9-2a2630b0d348_ItemNo"/>
  <p:tag name="EE4P_AGENDAWIZARD_CONTENT" val="/1"/>
  <p:tag name="EE4P_AGENDAWIZARD_PROPERTIES" val="40.49992/135.25/31.50472/31.50472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281.2689/8.45685/31.50472"/>
  <p:tag name="EE4P_AGENDAWIZARD_CONTENT" val="/1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46332e1e-704c-4f05-8fb6-879a6b5fd42e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PageNo"/>
  <p:tag name="EE4P_AGENDAWIZARD_PROPERTIES" val="904.8554/244.7642/8.45685/31.50472"/>
  <p:tag name="EE4P_AGENDAWIZARD_CONTENT" val="/40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Topic"/>
  <p:tag name="EE4P_AGENDAWIZARD_CONTENT" val="/Large Feed-forward Methods"/>
  <p:tag name="EE4P_AGENDAWIZARD_PROPERTIES" val="77.00465/244.7642/283.2394/31.50472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ItemNo"/>
  <p:tag name="EE4P_AGENDAWIZARD_CONTENT" val="/4"/>
  <p:tag name="EE4P_AGENDAWIZARD_PROPERTIES" val="40.49992/244.7642/31.50472/31.50472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PageNo"/>
  <p:tag name="EE4P_AGENDAWIZARD_PROPERTIES" val="904.8554/208.2594/8.45685/31.50472"/>
  <p:tag name="EE4P_AGENDAWIZARD_CONTENT" val="/39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Topic"/>
  <p:tag name="EE4P_AGENDAWIZARD_CONTENT" val="/3DGaussian Splatting-based Methods"/>
  <p:tag name="EE4P_AGENDAWIZARD_PROPERTIES" val="77.00465/208.2594/283.2394/31.50472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ItemNo"/>
  <p:tag name="EE4P_AGENDAWIZARD_CONTENT" val="/3"/>
  <p:tag name="EE4P_AGENDAWIZARD_PROPERTIES" val="40.49992/208.2594/31.50472/31.50472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PageNo"/>
  <p:tag name="EE4P_AGENDAWIZARD_PROPERTIES" val="904.8554/171.7547/8.45685/31.50472"/>
  <p:tag name="EE4P_AGENDAWIZARD_CONTENT" val="/38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Topic"/>
  <p:tag name="EE4P_AGENDAWIZARD_CONTENT" val="/NeRF-based Methods"/>
  <p:tag name="EE4P_AGENDAWIZARD_PROPERTIES" val="77.00465/171.7547/283.2394/31.50472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ItemNo"/>
  <p:tag name="EE4P_AGENDAWIZARD_CONTENT" val="/2"/>
  <p:tag name="EE4P_AGENDAWIZARD_PROPERTIES" val="40.49992/171.7547/31.50472/31.5047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PageNo"/>
  <p:tag name="EE4P_AGENDAWIZARD_PROPERTIES" val="904.8554/135.25/8.45685/31.50472"/>
  <p:tag name="EE4P_AGENDAWIZARD_CONTENT" val="/37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Topic"/>
  <p:tag name="EE4P_AGENDAWIZARD_CONTENT" val="/Voxel-based Methods"/>
  <p:tag name="EE4P_AGENDAWIZARD_PROPERTIES" val="77.00465/135.25/283.2394/31.50472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ItemNo"/>
  <p:tag name="EE4P_AGENDAWIZARD_CONTENT" val="/1"/>
  <p:tag name="EE4P_AGENDAWIZARD_PROPERTIES" val="40.49992/135.25/31.50472/31.50472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e425061-28cb-4fa7-8bea-7c04dbceb344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PageNo"/>
  <p:tag name="EE4P_AGENDAWIZARD_PROPERTIES" val="904.8554/244.7642/8.45685/31.50472"/>
  <p:tag name="EE4P_AGENDAWIZARD_CONTENT" val="/40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Topic"/>
  <p:tag name="EE4P_AGENDAWIZARD_CONTENT" val="/Large Feed-forward Methods"/>
  <p:tag name="EE4P_AGENDAWIZARD_PROPERTIES" val="77.00465/244.7642/283.2394/31.50472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ItemNo"/>
  <p:tag name="EE4P_AGENDAWIZARD_CONTENT" val="/4"/>
  <p:tag name="EE4P_AGENDAWIZARD_PROPERTIES" val="40.49992/244.7642/31.50472/31.50472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PageNo"/>
  <p:tag name="EE4P_AGENDAWIZARD_PROPERTIES" val="904.8554/208.2594/8.45685/31.50472"/>
  <p:tag name="EE4P_AGENDAWIZARD_CONTENT" val="/39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Topic"/>
  <p:tag name="EE4P_AGENDAWIZARD_CONTENT" val="/3DGaussian Splatting-based Methods"/>
  <p:tag name="EE4P_AGENDAWIZARD_PROPERTIES" val="77.00465/208.2594/283.2394/31.5047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ItemNo"/>
  <p:tag name="EE4P_AGENDAWIZARD_CONTENT" val="/3"/>
  <p:tag name="EE4P_AGENDAWIZARD_PROPERTIES" val="40.49992/208.2594/31.50472/31.50472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PageNo"/>
  <p:tag name="EE4P_AGENDAWIZARD_PROPERTIES" val="904.8554/171.7547/8.45685/31.50472"/>
  <p:tag name="EE4P_AGENDAWIZARD_CONTENT" val="/38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Topic"/>
  <p:tag name="EE4P_AGENDAWIZARD_CONTENT" val="/NeRF-based Methods"/>
  <p:tag name="EE4P_AGENDAWIZARD_PROPERTIES" val="77.00465/171.7547/283.2394/31.50472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ItemNo"/>
  <p:tag name="EE4P_AGENDAWIZARD_CONTENT" val="/2"/>
  <p:tag name="EE4P_AGENDAWIZARD_PROPERTIES" val="40.49992/171.7547/31.50472/31.50472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Element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PageNo"/>
  <p:tag name="EE4P_AGENDAWIZARD_PROPERTIES" val="904.8554/135.25/8.45685/31.50472"/>
  <p:tag name="EE4P_AGENDAWIZARD_CONTENT" val="/37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Topic"/>
  <p:tag name="EE4P_AGENDAWIZARD_CONTENT" val="/Voxel-based Methods"/>
  <p:tag name="EE4P_AGENDAWIZARD_PROPERTIES" val="77.00465/135.25/283.2394/31.50472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ItemNo"/>
  <p:tag name="EE4P_AGENDAWIZARD_CONTENT" val="/1"/>
  <p:tag name="EE4P_AGENDAWIZARD_PROPERTIES" val="40.49992/135.25/31.50472/31.50472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3a84df9-56d0-4ee7-9b62-ae245f499bc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7f756fa-0a0d-4faf-86b4-61abd619b9a9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PageNo"/>
  <p:tag name="EE4P_AGENDAWIZARD_PROPERTIES" val="904.8554/244.7642/8.45685/31.50472"/>
  <p:tag name="EE4P_AGENDAWIZARD_CONTENT" val="/40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Topic"/>
  <p:tag name="EE4P_AGENDAWIZARD_CONTENT" val="/Large Feed-forward Methods"/>
  <p:tag name="EE4P_AGENDAWIZARD_PROPERTIES" val="77.00465/244.7642/283.2394/31.50472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ItemNo"/>
  <p:tag name="EE4P_AGENDAWIZARD_CONTENT" val="/4"/>
  <p:tag name="EE4P_AGENDAWIZARD_PROPERTIES" val="40.49992/244.7642/31.50472/31.50472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PageNo"/>
  <p:tag name="EE4P_AGENDAWIZARD_PROPERTIES" val="904.8554/208.2594/8.45685/31.50472"/>
  <p:tag name="EE4P_AGENDAWIZARD_CONTENT" val="/39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Topic"/>
  <p:tag name="EE4P_AGENDAWIZARD_CONTENT" val="/3DGaussian Splatting-based Methods"/>
  <p:tag name="EE4P_AGENDAWIZARD_PROPERTIES" val="77.00465/208.2594/283.2394/31.50472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ItemNo"/>
  <p:tag name="EE4P_AGENDAWIZARD_CONTENT" val="/3"/>
  <p:tag name="EE4P_AGENDAWIZARD_PROPERTIES" val="40.49992/208.2594/31.50472/31.50472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Element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PageNo"/>
  <p:tag name="EE4P_AGENDAWIZARD_PROPERTIES" val="904.8554/171.7547/8.45685/31.50472"/>
  <p:tag name="EE4P_AGENDAWIZARD_CONTENT" val="/38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Topic"/>
  <p:tag name="EE4P_AGENDAWIZARD_CONTENT" val="/NeRF-based Methods"/>
  <p:tag name="EE4P_AGENDAWIZARD_PROPERTIES" val="77.00465/171.7547/283.2394/31.50472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ItemNo"/>
  <p:tag name="EE4P_AGENDAWIZARD_CONTENT" val="/2"/>
  <p:tag name="EE4P_AGENDAWIZARD_PROPERTIES" val="40.49992/171.7547/31.50472/31.5047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PageNo"/>
  <p:tag name="EE4P_AGENDAWIZARD_PROPERTIES" val="904.8554/390.7831/8.45685/31.50472"/>
  <p:tag name="EE4P_AGENDAWIZARD_CONTENT" val="/14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PageNo"/>
  <p:tag name="EE4P_AGENDAWIZARD_PROPERTIES" val="904.8554/135.25/8.45685/31.50472"/>
  <p:tag name="EE4P_AGENDAWIZARD_CONTENT" val="/37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Topic"/>
  <p:tag name="EE4P_AGENDAWIZARD_CONTENT" val="/Voxel-based Methods"/>
  <p:tag name="EE4P_AGENDAWIZARD_PROPERTIES" val="77.00465/135.25/283.2394/31.50472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ItemNo"/>
  <p:tag name="EE4P_AGENDAWIZARD_CONTENT" val="/1"/>
  <p:tag name="EE4P_AGENDAWIZARD_PROPERTIES" val="40.49992/135.25/31.50472/31.50472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280ad53-9d7b-4e7d-b003-b5b3f64828cf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PageNo"/>
  <p:tag name="EE4P_AGENDAWIZARD_PROPERTIES" val="904.8554/244.7642/8.45685/31.50472"/>
  <p:tag name="EE4P_AGENDAWIZARD_CONTENT" val="/40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Topic"/>
  <p:tag name="EE4P_AGENDAWIZARD_CONTENT" val="/Large Feed-forward Methods"/>
  <p:tag name="EE4P_AGENDAWIZARD_PROPERTIES" val="77.00465/244.7642/283.2394/31.50472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ItemNo"/>
  <p:tag name="EE4P_AGENDAWIZARD_CONTENT" val="/4"/>
  <p:tag name="EE4P_AGENDAWIZARD_PROPERTIES" val="40.49992/244.7642/31.50472/31.50472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Element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PageNo"/>
  <p:tag name="EE4P_AGENDAWIZARD_PROPERTIES" val="904.8554/208.2594/8.45685/31.50472"/>
  <p:tag name="EE4P_AGENDAWIZARD_CONTENT" val="/3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Topic"/>
  <p:tag name="EE4P_AGENDAWIZARD_CONTENT" val="/Conclusion"/>
  <p:tag name="EE4P_AGENDAWIZARD_PROPERTIES" val="77.00465/390.7831/285.9168/31.50472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Topic"/>
  <p:tag name="EE4P_AGENDAWIZARD_CONTENT" val="/3DGaussian Splatting-based Methods"/>
  <p:tag name="EE4P_AGENDAWIZARD_PROPERTIES" val="77.00465/208.2594/283.2394/31.50472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ItemNo"/>
  <p:tag name="EE4P_AGENDAWIZARD_CONTENT" val="/3"/>
  <p:tag name="EE4P_AGENDAWIZARD_PROPERTIES" val="40.49992/208.2594/31.50472/31.50472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PageNo"/>
  <p:tag name="EE4P_AGENDAWIZARD_PROPERTIES" val="904.8554/171.7547/8.45685/31.50472"/>
  <p:tag name="EE4P_AGENDAWIZARD_CONTENT" val="/38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Topic"/>
  <p:tag name="EE4P_AGENDAWIZARD_CONTENT" val="/NeRF-based Methods"/>
  <p:tag name="EE4P_AGENDAWIZARD_PROPERTIES" val="77.00465/171.7547/283.2394/31.50472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ItemNo"/>
  <p:tag name="EE4P_AGENDAWIZARD_CONTENT" val="/2"/>
  <p:tag name="EE4P_AGENDAWIZARD_PROPERTIES" val="40.49992/171.7547/31.50472/31.50472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PageNo"/>
  <p:tag name="EE4P_AGENDAWIZARD_PROPERTIES" val="904.8554/135.25/8.45685/31.50472"/>
  <p:tag name="EE4P_AGENDAWIZARD_CONTENT" val="/37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Topic"/>
  <p:tag name="EE4P_AGENDAWIZARD_CONTENT" val="/Voxel-based Methods"/>
  <p:tag name="EE4P_AGENDAWIZARD_PROPERTIES" val="77.00465/135.25/283.2394/31.50472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ItemNo"/>
  <p:tag name="EE4P_AGENDAWIZARD_CONTENT" val="/1"/>
  <p:tag name="EE4P_AGENDAWIZARD_PROPERTIES" val="40.49992/135.25/31.50472/31.50472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f8a87d9-fbd1-4c5e-9bd8-cc13c974c35c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fbc024c-c859-49ab-aab7-ef408c11f3ea_ItemNo"/>
  <p:tag name="EE4P_AGENDAWIZARD_CONTENT" val="/6"/>
  <p:tag name="EE4P_AGENDAWIZARD_PROPERTIES" val="40.49992/390.7831/31.50472/31.50472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Element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PageNo"/>
  <p:tag name="EE4P_AGENDAWIZARD_PROPERTIES" val="904.8554/244.7642/8.45685/31.50472"/>
  <p:tag name="EE4P_AGENDAWIZARD_CONTENT" val="/40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Topic"/>
  <p:tag name="EE4P_AGENDAWIZARD_CONTENT" val="/Large Feed-forward Methods"/>
  <p:tag name="EE4P_AGENDAWIZARD_PROPERTIES" val="77.00465/244.7642/283.2394/31.50472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8a87d9-fbd1-4c5e-9bd8-cc13c974c35c_ItemNo"/>
  <p:tag name="EE4P_AGENDAWIZARD_CONTENT" val="/4"/>
  <p:tag name="EE4P_AGENDAWIZARD_PROPERTIES" val="40.49992/244.7642/31.50472/31.50472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PageNo"/>
  <p:tag name="EE4P_AGENDAWIZARD_PROPERTIES" val="904.8554/208.2594/8.45685/31.50472"/>
  <p:tag name="EE4P_AGENDAWIZARD_CONTENT" val="/39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Topic"/>
  <p:tag name="EE4P_AGENDAWIZARD_CONTENT" val="/3DGaussian Splatting-based Methods"/>
  <p:tag name="EE4P_AGENDAWIZARD_PROPERTIES" val="77.00465/208.2594/283.2394/31.50472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80ad53-9d7b-4e7d-b003-b5b3f64828cf_ItemNo"/>
  <p:tag name="EE4P_AGENDAWIZARD_CONTENT" val="/3"/>
  <p:tag name="EE4P_AGENDAWIZARD_PROPERTIES" val="40.49992/208.2594/31.50472/31.50472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PageNo"/>
  <p:tag name="EE4P_AGENDAWIZARD_PROPERTIES" val="904.8554/171.7547/8.45685/31.50472"/>
  <p:tag name="EE4P_AGENDAWIZARD_CONTENT" val="/38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Topic"/>
  <p:tag name="EE4P_AGENDAWIZARD_CONTENT" val="/NeRF-based Methods"/>
  <p:tag name="EE4P_AGENDAWIZARD_PROPERTIES" val="77.00465/171.7547/283.2394/31.50472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3a84df9-56d0-4ee7-9b62-ae245f499bca_ItemNo"/>
  <p:tag name="EE4P_AGENDAWIZARD_CONTENT" val="/2"/>
  <p:tag name="EE4P_AGENDAWIZARD_PROPERTIES" val="40.49992/171.7547/31.50472/31.5047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PageNo"/>
  <p:tag name="EE4P_AGENDAWIZARD_PROPERTIES" val="904.8554/354.2784/8.45685/31.5048"/>
  <p:tag name="EE4P_AGENDAWIZARD_CONTENT" val="/13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PageNo"/>
  <p:tag name="EE4P_AGENDAWIZARD_PROPERTIES" val="904.8554/135.25/8.45685/31.50472"/>
  <p:tag name="EE4P_AGENDAWIZARD_CONTENT" val="/37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Topic"/>
  <p:tag name="EE4P_AGENDAWIZARD_CONTENT" val="/Voxel-based Methods"/>
  <p:tag name="EE4P_AGENDAWIZARD_PROPERTIES" val="77.00465/135.25/283.2394/31.50472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e425061-28cb-4fa7-8bea-7c04dbceb344_ItemNo"/>
  <p:tag name="EE4P_AGENDAWIZARD_CONTENT" val="/1"/>
  <p:tag name="EE4P_AGENDAWIZARD_PROPERTIES" val="40.49992/135.25/31.50472/31.50472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54643eb7-cd98-4bee-9842-6439fb55a045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PageNo"/>
  <p:tag name="EE4P_AGENDAWIZARD_PROPERTIES" val="904.8554/281.2689/8.45685/31.50472"/>
  <p:tag name="EE4P_AGENDAWIZARD_CONTENT" val="/46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Topic"/>
  <p:tag name="EE4P_AGENDAWIZARD_CONTENT" val="/Future Research Directions"/>
  <p:tag name="EE4P_AGENDAWIZARD_PROPERTIES" val="77.00465/281.2689/345.971/31.50472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ItemNo"/>
  <p:tag name="EE4P_AGENDAWIZARD_CONTENT" val="/5"/>
  <p:tag name="EE4P_AGENDAWIZARD_PROPERTIES" val="40.49992/281.2689/31.50472/31.50472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PageNo"/>
  <p:tag name="EE4P_AGENDAWIZARD_PROPERTIES" val="904.8554/244.7642/8.45685/31.50472"/>
  <p:tag name="EE4P_AGENDAWIZARD_CONTENT" val="/45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Topic"/>
  <p:tag name="EE4P_AGENDAWIZARD_CONTENT" val="/Learning-basedMVSwithoutDepthEstimation"/>
  <p:tag name="EE4P_AGENDAWIZARD_PROPERTIES" val="77.00465/244.7642/345.971/31.5047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Discussions"/>
  <p:tag name="EE4P_AGENDAWIZARD_PROPERTIES" val="77.00465/354.2784/285.9168/31.5048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ItemNo"/>
  <p:tag name="EE4P_AGENDAWIZARD_CONTENT" val="/4"/>
  <p:tag name="EE4P_AGENDAWIZARD_PROPERTIES" val="40.49992/244.7642/31.50472/31.50472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PageNo"/>
  <p:tag name="EE4P_AGENDAWIZARD_PROPERTIES" val="904.8554/208.2594/8.45685/31.50472"/>
  <p:tag name="EE4P_AGENDAWIZARD_CONTENT" val="/44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Topic"/>
  <p:tag name="EE4P_AGENDAWIZARD_CONTENT" val="/UnsupervisedMVSwithDepthEstimation"/>
  <p:tag name="EE4P_AGENDAWIZARD_PROPERTIES" val="77.00465/208.2594/345.971/31.50472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ItemNo"/>
  <p:tag name="EE4P_AGENDAWIZARD_CONTENT" val="/3"/>
  <p:tag name="EE4P_AGENDAWIZARD_PROPERTIES" val="40.49992/208.2594/31.50472/31.50472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PageNo"/>
  <p:tag name="EE4P_AGENDAWIZARD_PROPERTIES" val="904.8554/171.7547/8.45685/31.50472"/>
  <p:tag name="EE4P_AGENDAWIZARD_CONTENT" val="/43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Topic"/>
  <p:tag name="EE4P_AGENDAWIZARD_CONTENT" val="/Supervised Offline MVS with Depth Estimation"/>
  <p:tag name="EE4P_AGENDAWIZARD_PROPERTIES" val="77.00465/171.7547/345.971/31.50472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ItemNo"/>
  <p:tag name="EE4P_AGENDAWIZARD_CONTENT" val="/2"/>
  <p:tag name="EE4P_AGENDAWIZARD_PROPERTIES" val="40.49992/171.7547/31.50472/31.50472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PageNo"/>
  <p:tag name="EE4P_AGENDAWIZARD_PROPERTIES" val="904.8554/135.25/8.45685/31.50472"/>
  <p:tag name="EE4P_AGENDAWIZARD_CONTENT" val="/42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Topic"/>
  <p:tag name="EE4P_AGENDAWIZARD_CONTENT" val="/Supervised Online MVS with Depth Estimation"/>
  <p:tag name="EE4P_AGENDAWIZARD_PROPERTIES" val="77.00465/135.25/345.971/31.50472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ItemNo"/>
  <p:tag name="EE4P_AGENDAWIZARD_CONTENT" val="/1"/>
  <p:tag name="EE4P_AGENDAWIZARD_PROPERTIES" val="40.49992/135.25/31.50472/31.5047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354.2784/31.50472/31.5048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1d209b26-2931-4e4f-845d-769be7532291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PageNo"/>
  <p:tag name="EE4P_AGENDAWIZARD_PROPERTIES" val="904.8554/281.2689/8.45685/31.50472"/>
  <p:tag name="EE4P_AGENDAWIZARD_CONTENT" val="/46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Topic"/>
  <p:tag name="EE4P_AGENDAWIZARD_CONTENT" val="/Future Research Directions"/>
  <p:tag name="EE4P_AGENDAWIZARD_PROPERTIES" val="77.00465/281.2689/345.971/31.50472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ItemNo"/>
  <p:tag name="EE4P_AGENDAWIZARD_CONTENT" val="/5"/>
  <p:tag name="EE4P_AGENDAWIZARD_PROPERTIES" val="40.49992/281.2689/31.50472/31.50472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PageNo"/>
  <p:tag name="EE4P_AGENDAWIZARD_PROPERTIES" val="904.8554/244.7642/8.45685/31.50472"/>
  <p:tag name="EE4P_AGENDAWIZARD_CONTENT" val="/45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Topic"/>
  <p:tag name="EE4P_AGENDAWIZARD_CONTENT" val="/Learning-basedMVSwithoutDepthEstimation"/>
  <p:tag name="EE4P_AGENDAWIZARD_PROPERTIES" val="77.00465/244.7642/345.971/31.50472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ItemNo"/>
  <p:tag name="EE4P_AGENDAWIZARD_CONTENT" val="/4"/>
  <p:tag name="EE4P_AGENDAWIZARD_PROPERTIES" val="40.49992/244.7642/31.50472/31.50472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PageNo"/>
  <p:tag name="EE4P_AGENDAWIZARD_PROPERTIES" val="904.8554/208.2594/8.45685/31.50472"/>
  <p:tag name="EE4P_AGENDAWIZARD_CONTENT" val="/44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Topic"/>
  <p:tag name="EE4P_AGENDAWIZARD_CONTENT" val="/UnsupervisedMVSwithDepthEstimation"/>
  <p:tag name="EE4P_AGENDAWIZARD_PROPERTIES" val="77.00465/208.2594/345.971/31.5047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Topic"/>
  <p:tag name="EE4P_AGENDAWIZARD_CONTENT" val="/Discussions"/>
  <p:tag name="EE4P_AGENDAWIZARD_PROPERTIES" val="77.00465/281.2689/285.9168/31.5047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PageNo"/>
  <p:tag name="EE4P_AGENDAWIZARD_PROPERTIES" val="904.8554/317.7736/8.45685/31.50472"/>
  <p:tag name="EE4P_AGENDAWIZARD_CONTENT" val="/12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ItemNo"/>
  <p:tag name="EE4P_AGENDAWIZARD_CONTENT" val="/3"/>
  <p:tag name="EE4P_AGENDAWIZARD_PROPERTIES" val="40.49992/208.2594/31.50472/31.50472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PageNo"/>
  <p:tag name="EE4P_AGENDAWIZARD_PROPERTIES" val="904.8554/171.7547/8.45685/31.50472"/>
  <p:tag name="EE4P_AGENDAWIZARD_CONTENT" val="/43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Topic"/>
  <p:tag name="EE4P_AGENDAWIZARD_CONTENT" val="/Supervised Offline MVS with Depth Estimation"/>
  <p:tag name="EE4P_AGENDAWIZARD_PROPERTIES" val="77.00465/171.7547/345.971/31.50472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ItemNo"/>
  <p:tag name="EE4P_AGENDAWIZARD_CONTENT" val="/2"/>
  <p:tag name="EE4P_AGENDAWIZARD_PROPERTIES" val="40.49992/171.7547/31.50472/31.50472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Element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PageNo"/>
  <p:tag name="EE4P_AGENDAWIZARD_PROPERTIES" val="904.8554/135.25/8.45685/31.50472"/>
  <p:tag name="EE4P_AGENDAWIZARD_CONTENT" val="/42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Topic"/>
  <p:tag name="EE4P_AGENDAWIZARD_CONTENT" val="/Supervised Online MVS with Depth Estimation"/>
  <p:tag name="EE4P_AGENDAWIZARD_PROPERTIES" val="77.00465/135.25/345.971/31.50472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ItemNo"/>
  <p:tag name="EE4P_AGENDAWIZARD_CONTENT" val="/1"/>
  <p:tag name="EE4P_AGENDAWIZARD_PROPERTIES" val="40.49992/135.25/31.50472/31.50472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c533c0b5-9b31-48e7-af1a-8b60d699612f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Topic"/>
  <p:tag name="EE4P_AGENDAWIZARD_CONTENT" val="/None Depth Estimation"/>
  <p:tag name="EE4P_AGENDAWIZARD_PROPERTIES" val="77.00465/317.7736/285.9168/31.50472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PageNo"/>
  <p:tag name="EE4P_AGENDAWIZARD_PROPERTIES" val="904.8554/281.2689/8.45685/31.50472"/>
  <p:tag name="EE4P_AGENDAWIZARD_CONTENT" val="/46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Topic"/>
  <p:tag name="EE4P_AGENDAWIZARD_CONTENT" val="/Future Research Directions"/>
  <p:tag name="EE4P_AGENDAWIZARD_PROPERTIES" val="77.00465/281.2689/345.971/31.50472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ItemNo"/>
  <p:tag name="EE4P_AGENDAWIZARD_CONTENT" val="/5"/>
  <p:tag name="EE4P_AGENDAWIZARD_PROPERTIES" val="40.49992/281.2689/31.50472/31.50472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PageNo"/>
  <p:tag name="EE4P_AGENDAWIZARD_PROPERTIES" val="904.8554/244.7642/8.45685/31.50472"/>
  <p:tag name="EE4P_AGENDAWIZARD_CONTENT" val="/45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Topic"/>
  <p:tag name="EE4P_AGENDAWIZARD_CONTENT" val="/Learning-basedMVSwithoutDepthEstimation"/>
  <p:tag name="EE4P_AGENDAWIZARD_PROPERTIES" val="77.00465/244.7642/345.971/31.50472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ItemNo"/>
  <p:tag name="EE4P_AGENDAWIZARD_CONTENT" val="/4"/>
  <p:tag name="EE4P_AGENDAWIZARD_PROPERTIES" val="40.49992/244.7642/31.50472/31.50472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PageNo"/>
  <p:tag name="EE4P_AGENDAWIZARD_PROPERTIES" val="904.8554/208.2594/8.45685/31.50472"/>
  <p:tag name="EE4P_AGENDAWIZARD_CONTENT" val="/44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Topic"/>
  <p:tag name="EE4P_AGENDAWIZARD_CONTENT" val="/UnsupervisedMVSwithDepthEstimation"/>
  <p:tag name="EE4P_AGENDAWIZARD_PROPERTIES" val="77.00465/208.2594/345.971/31.50472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ItemNo"/>
  <p:tag name="EE4P_AGENDAWIZARD_CONTENT" val="/3"/>
  <p:tag name="EE4P_AGENDAWIZARD_PROPERTIES" val="40.49992/208.2594/31.50472/31.50472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Element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4c0b988-9e18-455e-b196-9685cd0b85bd_ItemNo"/>
  <p:tag name="EE4P_AGENDAWIZARD_CONTENT" val="/4"/>
  <p:tag name="EE4P_AGENDAWIZARD_PROPERTIES" val="40.49992/317.7736/31.50472/31.50472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PageNo"/>
  <p:tag name="EE4P_AGENDAWIZARD_PROPERTIES" val="904.8554/171.7547/8.45685/31.50472"/>
  <p:tag name="EE4P_AGENDAWIZARD_CONTENT" val="/43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Topic"/>
  <p:tag name="EE4P_AGENDAWIZARD_CONTENT" val="/Supervised Offline MVS with Depth Estimation"/>
  <p:tag name="EE4P_AGENDAWIZARD_PROPERTIES" val="77.00465/171.7547/345.971/31.50472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ItemNo"/>
  <p:tag name="EE4P_AGENDAWIZARD_CONTENT" val="/2"/>
  <p:tag name="EE4P_AGENDAWIZARD_PROPERTIES" val="40.49992/171.7547/31.50472/31.50472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PageNo"/>
  <p:tag name="EE4P_AGENDAWIZARD_PROPERTIES" val="904.8554/135.25/8.45685/31.50472"/>
  <p:tag name="EE4P_AGENDAWIZARD_CONTENT" val="/42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Topic"/>
  <p:tag name="EE4P_AGENDAWIZARD_CONTENT" val="/Supervised Online MVS with Depth Estimation"/>
  <p:tag name="EE4P_AGENDAWIZARD_PROPERTIES" val="77.00465/135.25/345.971/31.50472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ItemNo"/>
  <p:tag name="EE4P_AGENDAWIZARD_CONTENT" val="/1"/>
  <p:tag name="EE4P_AGENDAWIZARD_PROPERTIES" val="40.49992/135.25/31.50472/31.50472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00427fd-b45d-4a2a-af21-a97a2f8ec6b4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PageNo"/>
  <p:tag name="EE4P_AGENDAWIZARD_PROPERTIES" val="904.8554/281.2689/8.45685/31.50472"/>
  <p:tag name="EE4P_AGENDAWIZARD_CONTENT" val="/46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Topic"/>
  <p:tag name="EE4P_AGENDAWIZARD_CONTENT" val="/Future Research Directions"/>
  <p:tag name="EE4P_AGENDAWIZARD_PROPERTIES" val="77.00465/281.2689/345.971/31.5047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db287d0-d46b-49b7-b57a-948c6eb26d4d_PageNo"/>
  <p:tag name="EE4P_AGENDAWIZARD_PROPERTIES" val="904.8554/281.2689/8.45685/31.50472"/>
  <p:tag name="EE4P_AGENDAWIZARD_CONTENT" val="/11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ItemNo"/>
  <p:tag name="EE4P_AGENDAWIZARD_CONTENT" val="/5"/>
  <p:tag name="EE4P_AGENDAWIZARD_PROPERTIES" val="40.49992/281.2689/31.50472/31.50472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PageNo"/>
  <p:tag name="EE4P_AGENDAWIZARD_PROPERTIES" val="904.8554/244.7642/8.45685/31.50472"/>
  <p:tag name="EE4P_AGENDAWIZARD_CONTENT" val="/45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Topic"/>
  <p:tag name="EE4P_AGENDAWIZARD_CONTENT" val="/Learning-basedMVSwithoutDepthEstimation"/>
  <p:tag name="EE4P_AGENDAWIZARD_PROPERTIES" val="77.00465/244.7642/345.971/31.50472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ItemNo"/>
  <p:tag name="EE4P_AGENDAWIZARD_CONTENT" val="/4"/>
  <p:tag name="EE4P_AGENDAWIZARD_PROPERTIES" val="40.49992/244.7642/31.50472/31.50472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Element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PageNo"/>
  <p:tag name="EE4P_AGENDAWIZARD_PROPERTIES" val="904.8554/208.2594/8.45685/31.50472"/>
  <p:tag name="EE4P_AGENDAWIZARD_CONTENT" val="/44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Topic"/>
  <p:tag name="EE4P_AGENDAWIZARD_CONTENT" val="/UnsupervisedMVSwithDepthEstimation"/>
  <p:tag name="EE4P_AGENDAWIZARD_PROPERTIES" val="77.00465/208.2594/345.971/31.50472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ItemNo"/>
  <p:tag name="EE4P_AGENDAWIZARD_CONTENT" val="/3"/>
  <p:tag name="EE4P_AGENDAWIZARD_PROPERTIES" val="40.49992/208.2594/31.50472/31.50472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PageNo"/>
  <p:tag name="EE4P_AGENDAWIZARD_PROPERTIES" val="904.8554/171.7547/8.45685/31.50472"/>
  <p:tag name="EE4P_AGENDAWIZARD_CONTENT" val="/43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Topic"/>
  <p:tag name="EE4P_AGENDAWIZARD_CONTENT" val="/Supervised Offline MVS with Depth Estimation"/>
  <p:tag name="EE4P_AGENDAWIZARD_PROPERTIES" val="77.00465/171.7547/345.971/31.5047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db287d0-d46b-49b7-b57a-948c6eb26d4d_Topic"/>
  <p:tag name="EE4P_AGENDAWIZARD_CONTENT" val="/Unsupervised &amp; Semi-supervised"/>
  <p:tag name="EE4P_AGENDAWIZARD_PROPERTIES" val="113.5094/281.2689/249.4121/31.50472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ItemNo"/>
  <p:tag name="EE4P_AGENDAWIZARD_CONTENT" val="/2"/>
  <p:tag name="EE4P_AGENDAWIZARD_PROPERTIES" val="40.49992/171.7547/31.50472/31.50472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PageNo"/>
  <p:tag name="EE4P_AGENDAWIZARD_PROPERTIES" val="904.8554/135.25/8.45685/31.50472"/>
  <p:tag name="EE4P_AGENDAWIZARD_CONTENT" val="/42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Topic"/>
  <p:tag name="EE4P_AGENDAWIZARD_CONTENT" val="/Supervised Online MVS with Depth Estimation"/>
  <p:tag name="EE4P_AGENDAWIZARD_PROPERTIES" val="77.00465/135.25/345.971/31.50472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ItemNo"/>
  <p:tag name="EE4P_AGENDAWIZARD_CONTENT" val="/1"/>
  <p:tag name="EE4P_AGENDAWIZARD_PROPERTIES" val="40.49992/135.25/31.50472/31.50472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cbe2a6ad-e456-4e28-abc9-b4decd04aa27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PageNo"/>
  <p:tag name="EE4P_AGENDAWIZARD_PROPERTIES" val="904.8554/281.2689/8.45685/31.50472"/>
  <p:tag name="EE4P_AGENDAWIZARD_CONTENT" val="/46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Topic"/>
  <p:tag name="EE4P_AGENDAWIZARD_CONTENT" val="/Future Research Directions"/>
  <p:tag name="EE4P_AGENDAWIZARD_PROPERTIES" val="77.00465/281.2689/345.971/31.50472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ItemNo"/>
  <p:tag name="EE4P_AGENDAWIZARD_CONTENT" val="/5"/>
  <p:tag name="EE4P_AGENDAWIZARD_PROPERTIES" val="40.49992/281.2689/31.50472/31.50472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Elemen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db287d0-d46b-49b7-b57a-948c6eb26d4d_ItemNo"/>
  <p:tag name="EE4P_AGENDAWIZARD_CONTENT" val="/3.2"/>
  <p:tag name="EE4P_AGENDAWIZARD_PROPERTIES" val="77.00465/281.2689/31.50472/31.50472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PageNo"/>
  <p:tag name="EE4P_AGENDAWIZARD_PROPERTIES" val="904.8554/244.7642/8.45685/31.50472"/>
  <p:tag name="EE4P_AGENDAWIZARD_CONTENT" val="/45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Topic"/>
  <p:tag name="EE4P_AGENDAWIZARD_CONTENT" val="/Learning-basedMVSwithoutDepthEstimation"/>
  <p:tag name="EE4P_AGENDAWIZARD_PROPERTIES" val="77.00465/244.7642/345.971/31.50472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ItemNo"/>
  <p:tag name="EE4P_AGENDAWIZARD_CONTENT" val="/4"/>
  <p:tag name="EE4P_AGENDAWIZARD_PROPERTIES" val="40.49992/244.7642/31.50472/31.50472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PageNo"/>
  <p:tag name="EE4P_AGENDAWIZARD_PROPERTIES" val="904.8554/208.2594/8.45685/31.50472"/>
  <p:tag name="EE4P_AGENDAWIZARD_CONTENT" val="/44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Topic"/>
  <p:tag name="EE4P_AGENDAWIZARD_CONTENT" val="/UnsupervisedMVSwithDepthEstimation"/>
  <p:tag name="EE4P_AGENDAWIZARD_PROPERTIES" val="77.00465/208.2594/345.971/31.50472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ItemNo"/>
  <p:tag name="EE4P_AGENDAWIZARD_CONTENT" val="/3"/>
  <p:tag name="EE4P_AGENDAWIZARD_PROPERTIES" val="40.49992/208.2594/31.50472/31.50472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PageNo"/>
  <p:tag name="EE4P_AGENDAWIZARD_PROPERTIES" val="904.8554/171.7547/8.45685/31.50472"/>
  <p:tag name="EE4P_AGENDAWIZARD_CONTENT" val="/43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Topic"/>
  <p:tag name="EE4P_AGENDAWIZARD_CONTENT" val="/Supervised Offline MVS with Depth Estimation"/>
  <p:tag name="EE4P_AGENDAWIZARD_PROPERTIES" val="77.00465/171.7547/345.971/31.50472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ItemNo"/>
  <p:tag name="EE4P_AGENDAWIZARD_CONTENT" val="/2"/>
  <p:tag name="EE4P_AGENDAWIZARD_PROPERTIES" val="40.49992/171.7547/31.50472/31.50472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PageNo"/>
  <p:tag name="EE4P_AGENDAWIZARD_PROPERTIES" val="904.8554/135.25/8.45685/31.50472"/>
  <p:tag name="EE4P_AGENDAWIZARD_CONTENT" val="/4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4d24309-caa5-47f8-8eb5-626844a84e7c_PageNo"/>
  <p:tag name="EE4P_AGENDAWIZARD_PROPERTIES" val="904.8554/244.7642/8.45685/31.50472"/>
  <p:tag name="EE4P_AGENDAWIZARD_CONTENT" val="/10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Topic"/>
  <p:tag name="EE4P_AGENDAWIZARD_CONTENT" val="/Supervised Online MVS with Depth Estimation"/>
  <p:tag name="EE4P_AGENDAWIZARD_PROPERTIES" val="77.00465/135.25/345.971/31.50472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ItemNo"/>
  <p:tag name="EE4P_AGENDAWIZARD_CONTENT" val="/1"/>
  <p:tag name="EE4P_AGENDAWIZARD_PROPERTIES" val="40.49992/135.25/31.50472/31.50472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7cfdf4bb-afea-4011-951a-cd8b9b4f7c1c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Element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PageNo"/>
  <p:tag name="EE4P_AGENDAWIZARD_PROPERTIES" val="904.8554/281.2689/8.45685/31.50472"/>
  <p:tag name="EE4P_AGENDAWIZARD_CONTENT" val="/46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Topic"/>
  <p:tag name="EE4P_AGENDAWIZARD_CONTENT" val="/Future Research Directions"/>
  <p:tag name="EE4P_AGENDAWIZARD_PROPERTIES" val="77.00465/281.2689/345.971/31.50472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cfdf4bb-afea-4011-951a-cd8b9b4f7c1c_ItemNo"/>
  <p:tag name="EE4P_AGENDAWIZARD_CONTENT" val="/5"/>
  <p:tag name="EE4P_AGENDAWIZARD_PROPERTIES" val="40.49992/281.2689/31.50472/31.50472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PageNo"/>
  <p:tag name="EE4P_AGENDAWIZARD_PROPERTIES" val="904.8554/244.7642/8.45685/31.50472"/>
  <p:tag name="EE4P_AGENDAWIZARD_CONTENT" val="/45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Topic"/>
  <p:tag name="EE4P_AGENDAWIZARD_CONTENT" val="/Learning-basedMVSwithoutDepthEstimation"/>
  <p:tag name="EE4P_AGENDAWIZARD_PROPERTIES" val="77.00465/244.7642/345.971/31.5047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4d24309-caa5-47f8-8eb5-626844a84e7c_Topic"/>
  <p:tag name="EE4P_AGENDAWIZARD_CONTENT" val="/Supervised"/>
  <p:tag name="EE4P_AGENDAWIZARD_PROPERTIES" val="113.5094/244.7642/249.4121/31.50472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be2a6ad-e456-4e28-abc9-b4decd04aa27_ItemNo"/>
  <p:tag name="EE4P_AGENDAWIZARD_CONTENT" val="/4"/>
  <p:tag name="EE4P_AGENDAWIZARD_PROPERTIES" val="40.49992/244.7642/31.50472/31.50472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PageNo"/>
  <p:tag name="EE4P_AGENDAWIZARD_PROPERTIES" val="904.8554/208.2594/8.45685/31.50472"/>
  <p:tag name="EE4P_AGENDAWIZARD_CONTENT" val="/44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Topic"/>
  <p:tag name="EE4P_AGENDAWIZARD_CONTENT" val="/UnsupervisedMVSwithDepthEstimation"/>
  <p:tag name="EE4P_AGENDAWIZARD_PROPERTIES" val="77.00465/208.2594/345.971/31.50472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0427fd-b45d-4a2a-af21-a97a2f8ec6b4_ItemNo"/>
  <p:tag name="EE4P_AGENDAWIZARD_CONTENT" val="/3"/>
  <p:tag name="EE4P_AGENDAWIZARD_PROPERTIES" val="40.49992/208.2594/31.50472/31.50472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PageNo"/>
  <p:tag name="EE4P_AGENDAWIZARD_PROPERTIES" val="904.8554/171.7547/8.45685/31.50472"/>
  <p:tag name="EE4P_AGENDAWIZARD_CONTENT" val="/43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Topic"/>
  <p:tag name="EE4P_AGENDAWIZARD_CONTENT" val="/Supervised Offline MVS with Depth Estimation"/>
  <p:tag name="EE4P_AGENDAWIZARD_PROPERTIES" val="77.00465/171.7547/345.971/31.50472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533c0b5-9b31-48e7-af1a-8b60d699612f_ItemNo"/>
  <p:tag name="EE4P_AGENDAWIZARD_CONTENT" val="/2"/>
  <p:tag name="EE4P_AGENDAWIZARD_PROPERTIES" val="40.49992/171.7547/31.50472/31.50472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PageNo"/>
  <p:tag name="EE4P_AGENDAWIZARD_PROPERTIES" val="904.8554/135.25/8.45685/31.50472"/>
  <p:tag name="EE4P_AGENDAWIZARD_CONTENT" val="/42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Topic"/>
  <p:tag name="EE4P_AGENDAWIZARD_CONTENT" val="/Supervised Online MVS with Depth Estimation"/>
  <p:tag name="EE4P_AGENDAWIZARD_PROPERTIES" val="77.00465/135.25/345.971/31.50472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d209b26-2931-4e4f-845d-769be7532291_ItemNo"/>
  <p:tag name="EE4P_AGENDAWIZARD_CONTENT" val="/1"/>
  <p:tag name="EE4P_AGENDAWIZARD_PROPERTIES" val="40.49992/135.25/31.50472/31.5047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4d24309-caa5-47f8-8eb5-626844a84e7c_ItemNo"/>
  <p:tag name="EE4P_AGENDAWIZARD_CONTENT" val="/3.1"/>
  <p:tag name="EE4P_AGENDAWIZARD_PROPERTIES" val="77.00465/244.7642/31.50472/31.50472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Element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eccca-bead-4fab-949a-86055cf9ea7e_ItemNo"/>
  <p:tag name="EE4P_AGENDAWIZARD_CONTENT" val="/5"/>
  <p:tag name="EE4P_AGENDAWIZARD_PROPERTIES" val="40.49992/281.2689/31.50472/31.5047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PageNo"/>
  <p:tag name="EE4P_AGENDAWIZARD_PROPERTIES" val="904.8554/208.2594/8.45685/31.50472"/>
  <p:tag name="EE4P_AGENDAWIZARD_CONTENT" val="/9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Topic"/>
  <p:tag name="EE4P_AGENDAWIZARD_CONTENT" val="/Depth Estimation"/>
  <p:tag name="EE4P_AGENDAWIZARD_PROPERTIES" val="77.00465/208.2594/285.9168/31.50472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7f756fa-0a0d-4faf-86b4-61abd619b9a9_ItemNo"/>
  <p:tag name="EE4P_AGENDAWIZARD_CONTENT" val="/3"/>
  <p:tag name="EE4P_AGENDAWIZARD_PROPERTIES" val="40.49992/208.2594/31.50472/31.50472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PageNo"/>
  <p:tag name="EE4P_AGENDAWIZARD_PROPERTIES" val="904.8554/171.7547/8.45685/31.50472"/>
  <p:tag name="EE4P_AGENDAWIZARD_CONTENT" val="/8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Topic"/>
  <p:tag name="EE4P_AGENDAWIZARD_CONTENT" val="/Preliminaries"/>
  <p:tag name="EE4P_AGENDAWIZARD_PROPERTIES" val="77.00465/171.7547/285.9168/31.5047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990acd5-2cb4-45f6-82ce-d8e583c6b0d3_ItemNo"/>
  <p:tag name="EE4P_AGENDAWIZARD_CONTENT" val="/2"/>
  <p:tag name="EE4P_AGENDAWIZARD_PROPERTIES" val="40.49992/171.7547/31.50472/31.5047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PageNo"/>
  <p:tag name="EE4P_AGENDAWIZARD_PROPERTIES" val="904.8554/135.25/8.45685/31.50472"/>
  <p:tag name="EE4P_AGENDAWIZARD_CONTENT" val="/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Topic"/>
  <p:tag name="EE4P_AGENDAWIZARD_CONTENT" val="/Introduction"/>
  <p:tag name="EE4P_AGENDAWIZARD_PROPERTIES" val="77.00465/135.25/285.9168/31.5047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084de4-10f5-4c05-946e-d9524c7a6235_ItemNo"/>
  <p:tag name="EE4P_AGENDAWIZARD_CONTENT" val="/1"/>
  <p:tag name="EE4P_AGENDAWIZARD_PROPERTIES" val="40.49992/135.25/31.50472/31.5047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3805</TotalTime>
  <Words>2256</Words>
  <Application>Microsoft Office PowerPoint</Application>
  <PresentationFormat>宽屏</PresentationFormat>
  <Paragraphs>855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等线</vt:lpstr>
      <vt:lpstr>等线 Light</vt:lpstr>
      <vt:lpstr>Arial</vt:lpstr>
      <vt:lpstr>Montserrat</vt:lpstr>
      <vt:lpstr>Office 主题​​</vt:lpstr>
      <vt:lpstr>think-cell 幻灯片</vt:lpstr>
      <vt:lpstr>PowerPoint 演示文稿</vt:lpstr>
      <vt:lpstr>MVS</vt:lpstr>
      <vt:lpstr>PowerPoint 演示文稿</vt:lpstr>
      <vt:lpstr>MVS</vt:lpstr>
      <vt:lpstr>Introduction</vt:lpstr>
      <vt:lpstr>Introduction</vt:lpstr>
      <vt:lpstr>Introduction</vt:lpstr>
      <vt:lpstr>MVS</vt:lpstr>
      <vt:lpstr>MVS</vt:lpstr>
      <vt:lpstr>MVS</vt:lpstr>
      <vt:lpstr>MVS</vt:lpstr>
      <vt:lpstr>MVS</vt:lpstr>
      <vt:lpstr>MVS</vt:lpstr>
      <vt:lpstr>MVS</vt:lpstr>
      <vt:lpstr>Preliminaries</vt:lpstr>
      <vt:lpstr>Preliminaries</vt:lpstr>
      <vt:lpstr>Preliminaries</vt:lpstr>
      <vt:lpstr>Preliminaries</vt:lpstr>
      <vt:lpstr>Preliminaries</vt:lpstr>
      <vt:lpstr>Preliminaries</vt:lpstr>
      <vt:lpstr>Preliminaries</vt:lpstr>
      <vt:lpstr>Supervised Depth Estimation</vt:lpstr>
      <vt:lpstr>Supervised Depth Estimation</vt:lpstr>
      <vt:lpstr>Supervised Depth Estimation</vt:lpstr>
      <vt:lpstr>Supervised Depth Estimation</vt:lpstr>
      <vt:lpstr>Supervised Depth Estimation</vt:lpstr>
      <vt:lpstr>Supervised Depth Estimation</vt:lpstr>
      <vt:lpstr>Supervised Depth Estimation</vt:lpstr>
      <vt:lpstr>Supervised Depth Estimation</vt:lpstr>
      <vt:lpstr>Supervised Depth Estimation</vt:lpstr>
      <vt:lpstr>Unsupervised &amp; Semi-supervised Depth Estimation</vt:lpstr>
      <vt:lpstr>Unsupervised &amp; Semi-supervised Depth Estimation</vt:lpstr>
      <vt:lpstr>Unsupervised &amp; Semi-supervised Depth Estimation</vt:lpstr>
      <vt:lpstr>Unsupervised &amp; Semi-supervised Depth Estimation</vt:lpstr>
      <vt:lpstr>Unsupervised &amp; Semi-supervised Depth Estimation</vt:lpstr>
      <vt:lpstr>None Depth Estimation</vt:lpstr>
      <vt:lpstr>None Depth Estimation</vt:lpstr>
      <vt:lpstr>None Depth Estimation</vt:lpstr>
      <vt:lpstr>None Depth Estimation</vt:lpstr>
      <vt:lpstr>None Depth Estimation</vt:lpstr>
      <vt:lpstr>Discussions</vt:lpstr>
      <vt:lpstr>Discussions</vt:lpstr>
      <vt:lpstr>Discussions</vt:lpstr>
      <vt:lpstr>Discussions</vt:lpstr>
      <vt:lpstr>Discussions</vt:lpstr>
      <vt:lpstr>Discussions</vt:lpstr>
      <vt:lpstr>Introduction</vt:lpstr>
      <vt:lpstr>Fixed-base Robots</vt:lpstr>
      <vt:lpstr>Embodied Multimodal Foundation Model</vt:lpstr>
      <vt:lpstr>Embodied Multimodal Foundation Model</vt:lpstr>
      <vt:lpstr>Introduction</vt:lpstr>
      <vt:lpstr>Introduction</vt:lpstr>
      <vt:lpstr>Planning utilizing the Emergent Capabilities of LLMs</vt:lpstr>
      <vt:lpstr>Planning utilizing the Emergent Capabilities of LLMs</vt:lpstr>
      <vt:lpstr>Planning utilizing the Emergent Capabilities of LLMs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lizhong zhang</dc:creator>
  <cp:lastModifiedBy>lizhong zhang</cp:lastModifiedBy>
  <cp:revision>1621</cp:revision>
  <cp:lastPrinted>1999-12-31T16:00:00Z</cp:lastPrinted>
  <dcterms:created xsi:type="dcterms:W3CDTF">2024-08-29T02:15:38Z</dcterms:created>
  <dcterms:modified xsi:type="dcterms:W3CDTF">2024-12-26T09:14:34Z</dcterms:modified>
</cp:coreProperties>
</file>